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rels" ContentType="application/vnd.openxmlformats-package.relationships+xml"/>
  <Default Extension="xml" ContentType="application/xml"/>
  <Default Extension="vml" ContentType="application/vnd.openxmlformats-officedocument.vmlDrawing"/>
  <Default Extension="tiff" ContentType="image/tiff"/>
  <Default Extension="mp4" ContentType="video/mp4"/>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2.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3.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1"/>
    <p:sldMasterId id="2147483733" r:id="rId2"/>
    <p:sldMasterId id="2147483714" r:id="rId3"/>
    <p:sldMasterId id="2147483769" r:id="rId4"/>
  </p:sldMasterIdLst>
  <p:notesMasterIdLst>
    <p:notesMasterId r:id="rId49"/>
  </p:notesMasterIdLst>
  <p:sldIdLst>
    <p:sldId id="257" r:id="rId5"/>
    <p:sldId id="323" r:id="rId6"/>
    <p:sldId id="324" r:id="rId7"/>
    <p:sldId id="321" r:id="rId8"/>
    <p:sldId id="322" r:id="rId9"/>
    <p:sldId id="308" r:id="rId10"/>
    <p:sldId id="262" r:id="rId11"/>
    <p:sldId id="263" r:id="rId12"/>
    <p:sldId id="383" r:id="rId13"/>
    <p:sldId id="280" r:id="rId14"/>
    <p:sldId id="281" r:id="rId15"/>
    <p:sldId id="384" r:id="rId16"/>
    <p:sldId id="270" r:id="rId17"/>
    <p:sldId id="283" r:id="rId18"/>
    <p:sldId id="278" r:id="rId19"/>
    <p:sldId id="279" r:id="rId20"/>
    <p:sldId id="284" r:id="rId21"/>
    <p:sldId id="274" r:id="rId22"/>
    <p:sldId id="325" r:id="rId23"/>
    <p:sldId id="326" r:id="rId24"/>
    <p:sldId id="264" r:id="rId25"/>
    <p:sldId id="337" r:id="rId26"/>
    <p:sldId id="339" r:id="rId27"/>
    <p:sldId id="376" r:id="rId28"/>
    <p:sldId id="370" r:id="rId29"/>
    <p:sldId id="282" r:id="rId30"/>
    <p:sldId id="335" r:id="rId31"/>
    <p:sldId id="371" r:id="rId32"/>
    <p:sldId id="377" r:id="rId33"/>
    <p:sldId id="343" r:id="rId34"/>
    <p:sldId id="378" r:id="rId35"/>
    <p:sldId id="372" r:id="rId36"/>
    <p:sldId id="379" r:id="rId37"/>
    <p:sldId id="277" r:id="rId38"/>
    <p:sldId id="373" r:id="rId39"/>
    <p:sldId id="374" r:id="rId40"/>
    <p:sldId id="380" r:id="rId41"/>
    <p:sldId id="381" r:id="rId42"/>
    <p:sldId id="382" r:id="rId43"/>
    <p:sldId id="338" r:id="rId44"/>
    <p:sldId id="332" r:id="rId45"/>
    <p:sldId id="327" r:id="rId46"/>
    <p:sldId id="328" r:id="rId47"/>
    <p:sldId id="271" r:id="rId4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4693" autoAdjust="0"/>
    <p:restoredTop sz="94636" autoAdjust="0"/>
  </p:normalViewPr>
  <p:slideViewPr>
    <p:cSldViewPr snapToGrid="0">
      <p:cViewPr varScale="1">
        <p:scale>
          <a:sx n="103" d="100"/>
          <a:sy n="103" d="100"/>
        </p:scale>
        <p:origin x="114" y="14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3" Type="http://schemas.openxmlformats.org/officeDocument/2006/relationships/slideMaster" Target="slideMasters/slideMaster3.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presProps" Target="presProp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openxmlformats.org/officeDocument/2006/relationships/slide" Target="slides/slide37.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tableStyles" Target="tableStyle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notesMaster" Target="notesMasters/notesMaster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8" Type="http://schemas.openxmlformats.org/officeDocument/2006/relationships/slide" Target="slides/slide4.xml"/><Relationship Id="rId51" Type="http://schemas.openxmlformats.org/officeDocument/2006/relationships/viewProps" Target="viewProp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2.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3.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B099A2C-C370-4530-BF33-47C3AB493243}" type="datetimeFigureOut">
              <a:rPr lang="en-AU" smtClean="0"/>
              <a:t>4/09/2018</a:t>
            </a:fld>
            <a:endParaRPr lang="en-AU"/>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AU"/>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2E4B725-2203-4ED2-9256-A661C18EFA60}" type="slidenum">
              <a:rPr lang="en-AU" smtClean="0"/>
              <a:t>‹#›</a:t>
            </a:fld>
            <a:endParaRPr lang="en-AU"/>
          </a:p>
        </p:txBody>
      </p:sp>
    </p:spTree>
    <p:extLst>
      <p:ext uri="{BB962C8B-B14F-4D97-AF65-F5344CB8AC3E}">
        <p14:creationId xmlns:p14="http://schemas.microsoft.com/office/powerpoint/2010/main" val="34932654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10"/>
          </p:nvPr>
        </p:nvSpPr>
        <p:spPr/>
        <p:txBody>
          <a:bodyPr/>
          <a:lstStyle/>
          <a:p>
            <a:fld id="{72E4B725-2203-4ED2-9256-A661C18EFA60}" type="slidenum">
              <a:rPr lang="en-AU" smtClean="0"/>
              <a:t>4</a:t>
            </a:fld>
            <a:endParaRPr lang="en-AU"/>
          </a:p>
        </p:txBody>
      </p:sp>
    </p:spTree>
    <p:extLst>
      <p:ext uri="{BB962C8B-B14F-4D97-AF65-F5344CB8AC3E}">
        <p14:creationId xmlns:p14="http://schemas.microsoft.com/office/powerpoint/2010/main" val="270982570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dirty="0"/>
              <a:t>We assist academic researchers from University of Melbourne as well as other universities; post-graduate and undergraduate researcher from Uni </a:t>
            </a:r>
            <a:r>
              <a:rPr lang="en-AU" dirty="0" err="1"/>
              <a:t>Melb</a:t>
            </a:r>
            <a:r>
              <a:rPr lang="en-AU" dirty="0"/>
              <a:t> and elsewhere; history professionals such as public historians, conservation architects and museum curators; as well as the public.</a:t>
            </a: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E9D99CFF-E418-4B09-8FF2-D0EED6C831A6}"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14</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08743858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dirty="0"/>
              <a:t>We are moving into archiving born-digital records slowly but surely. </a:t>
            </a: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E9D99CFF-E418-4B09-8FF2-D0EED6C831A6}"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15</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189342472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dirty="0"/>
              <a:t>Our aim is to continue to be a destination for research.</a:t>
            </a: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E9D99CFF-E418-4B09-8FF2-D0EED6C831A6}"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16</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6909500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dirty="0"/>
              <a:t>Finally I want to show you our repository via this tour video completed recently. </a:t>
            </a:r>
            <a:r>
              <a:rPr lang="en-AU"/>
              <a:t>Thank you.</a:t>
            </a:r>
            <a:endParaRPr lang="en-AU" dirty="0"/>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E9D99CFF-E418-4B09-8FF2-D0EED6C831A6}"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17</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252427568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E9D99CFF-E418-4B09-8FF2-D0EED6C831A6}"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18</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196926228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endParaRPr lang="en-US" dirty="0"/>
          </a:p>
        </p:txBody>
      </p:sp>
      <p:sp>
        <p:nvSpPr>
          <p:cNvPr id="4" name="Slide Number Placeholder 3"/>
          <p:cNvSpPr>
            <a:spLocks noGrp="1"/>
          </p:cNvSpPr>
          <p:nvPr>
            <p:ph type="sldNum" sz="quarter" idx="10"/>
          </p:nvPr>
        </p:nvSpPr>
        <p:spPr/>
        <p:txBody>
          <a:bodyPr/>
          <a:lstStyle/>
          <a:p>
            <a:fld id="{72E4B725-2203-4ED2-9256-A661C18EFA60}" type="slidenum">
              <a:rPr lang="en-AU" smtClean="0"/>
              <a:t>21</a:t>
            </a:fld>
            <a:endParaRPr lang="en-AU"/>
          </a:p>
        </p:txBody>
      </p:sp>
    </p:spTree>
    <p:extLst>
      <p:ext uri="{BB962C8B-B14F-4D97-AF65-F5344CB8AC3E}">
        <p14:creationId xmlns:p14="http://schemas.microsoft.com/office/powerpoint/2010/main" val="67141375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2E4B725-2203-4ED2-9256-A661C18EFA60}" type="slidenum">
              <a:rPr lang="en-AU" smtClean="0"/>
              <a:t>22</a:t>
            </a:fld>
            <a:endParaRPr lang="en-AU"/>
          </a:p>
        </p:txBody>
      </p:sp>
    </p:spTree>
    <p:extLst>
      <p:ext uri="{BB962C8B-B14F-4D97-AF65-F5344CB8AC3E}">
        <p14:creationId xmlns:p14="http://schemas.microsoft.com/office/powerpoint/2010/main" val="417962749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sz="1200" kern="1200" dirty="0">
              <a:solidFill>
                <a:schemeClr val="tx1"/>
              </a:solidFill>
              <a:effectLst/>
              <a:latin typeface="+mn-lt"/>
              <a:ea typeface="+mn-ea"/>
              <a:cs typeface="+mn-cs"/>
            </a:endParaRPr>
          </a:p>
          <a:p>
            <a:endParaRPr lang="en-AU" sz="1200" kern="1200" dirty="0">
              <a:solidFill>
                <a:schemeClr val="tx1"/>
              </a:solidFill>
              <a:effectLst/>
              <a:latin typeface="+mn-lt"/>
              <a:ea typeface="+mn-ea"/>
              <a:cs typeface="+mn-cs"/>
            </a:endParaRPr>
          </a:p>
          <a:p>
            <a:r>
              <a:rPr lang="en-AU" sz="1200" kern="1200" dirty="0">
                <a:solidFill>
                  <a:schemeClr val="tx1"/>
                </a:solidFill>
                <a:effectLst/>
                <a:latin typeface="+mn-lt"/>
                <a:ea typeface="+mn-ea"/>
                <a:cs typeface="+mn-cs"/>
              </a:rPr>
              <a:t> </a:t>
            </a:r>
          </a:p>
          <a:p>
            <a:pPr marL="0" marR="0" indent="0" algn="l" defTabSz="914400" rtl="0" eaLnBrk="1" fontAlgn="auto" latinLnBrk="0" hangingPunct="1">
              <a:lnSpc>
                <a:spcPct val="100000"/>
              </a:lnSpc>
              <a:spcBef>
                <a:spcPts val="0"/>
              </a:spcBef>
              <a:spcAft>
                <a:spcPts val="0"/>
              </a:spcAft>
              <a:buClrTx/>
              <a:buSzTx/>
              <a:buFontTx/>
              <a:buNone/>
              <a:tabLst/>
              <a:defRPr/>
            </a:pPr>
            <a:endParaRPr lang="en-US" dirty="0"/>
          </a:p>
          <a:p>
            <a:endParaRPr lang="en-US" dirty="0"/>
          </a:p>
          <a:p>
            <a:pPr marL="0" marR="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fld id="{4E8F7257-5FAC-D446-A303-BB04DE8E736F}" type="slidenum">
              <a:rPr lang="en-AU" smtClean="0"/>
              <a:t>23</a:t>
            </a:fld>
            <a:endParaRPr lang="en-AU"/>
          </a:p>
        </p:txBody>
      </p:sp>
    </p:spTree>
    <p:extLst>
      <p:ext uri="{BB962C8B-B14F-4D97-AF65-F5344CB8AC3E}">
        <p14:creationId xmlns:p14="http://schemas.microsoft.com/office/powerpoint/2010/main" val="200057312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5925" y="407988"/>
            <a:ext cx="4965700" cy="2792412"/>
          </a:xfrm>
        </p:spPr>
      </p:sp>
      <p:sp>
        <p:nvSpPr>
          <p:cNvPr id="3" name="Notes Placeholder 2"/>
          <p:cNvSpPr>
            <a:spLocks noGrp="1"/>
          </p:cNvSpPr>
          <p:nvPr>
            <p:ph type="body" idx="1"/>
          </p:nvPr>
        </p:nvSpPr>
        <p:spPr>
          <a:xfrm>
            <a:off x="415925" y="3200400"/>
            <a:ext cx="5954895" cy="5358984"/>
          </a:xfrm>
        </p:spPr>
        <p:txBody>
          <a:bodyPr/>
          <a:lstStyle/>
          <a:p>
            <a:r>
              <a:rPr lang="en-US" dirty="0" err="1"/>
              <a:t>Digitisation</a:t>
            </a:r>
            <a:r>
              <a:rPr lang="en-US" dirty="0"/>
              <a:t> vs. Digital Preservation – what are the differences?</a:t>
            </a:r>
            <a:endParaRPr lang="en-US" baseline="0" dirty="0"/>
          </a:p>
          <a:p>
            <a:endParaRPr lang="en-US" baseline="0" dirty="0"/>
          </a:p>
          <a:p>
            <a:r>
              <a:rPr lang="en-US" baseline="0" dirty="0" err="1"/>
              <a:t>Digitisation</a:t>
            </a:r>
            <a:r>
              <a:rPr lang="en-US" baseline="0" dirty="0"/>
              <a:t>: Scanning, converting analogue content to a digital format. </a:t>
            </a:r>
            <a:r>
              <a:rPr lang="en-US" baseline="0" dirty="0" err="1"/>
              <a:t>Digitisation</a:t>
            </a:r>
            <a:r>
              <a:rPr lang="en-US" baseline="0" dirty="0"/>
              <a:t> alone doesn’t equal digitally preserving something. </a:t>
            </a:r>
          </a:p>
          <a:p>
            <a:endParaRPr lang="en-US" baseline="0" dirty="0"/>
          </a:p>
          <a:p>
            <a:r>
              <a:rPr lang="en-AU" baseline="0" dirty="0"/>
              <a:t>Threats facing digital files: </a:t>
            </a:r>
          </a:p>
          <a:p>
            <a:r>
              <a:rPr lang="en-AU" baseline="0" dirty="0"/>
              <a:t>Storage media can decay, potentially causing corruption of files</a:t>
            </a:r>
          </a:p>
          <a:p>
            <a:r>
              <a:rPr lang="en-AU" baseline="0" dirty="0"/>
              <a:t>Technology advance: obsolete media, unreadable by current computers  </a:t>
            </a:r>
          </a:p>
          <a:p>
            <a:r>
              <a:rPr lang="en-AU" baseline="0" dirty="0"/>
              <a:t>Software becoming obsolete/abandoned by vendors, making older formats difficult to access and render</a:t>
            </a:r>
          </a:p>
          <a:p>
            <a:endParaRPr lang="en-AU" dirty="0"/>
          </a:p>
          <a:p>
            <a:r>
              <a:rPr lang="en-AU" baseline="0" dirty="0"/>
              <a:t>Digital preservation strategies and planning used to monitor these kinds of threats.</a:t>
            </a:r>
          </a:p>
          <a:p>
            <a:endParaRPr lang="en-AU" baseline="0" dirty="0"/>
          </a:p>
          <a:p>
            <a:r>
              <a:rPr lang="en-AU" baseline="0" dirty="0"/>
              <a:t>Important to think about and plan for digital preservation when undertaking digitisation </a:t>
            </a:r>
            <a:r>
              <a:rPr lang="mr-IN" baseline="0" dirty="0"/>
              <a:t>–</a:t>
            </a:r>
            <a:r>
              <a:rPr lang="en-AU" baseline="0" dirty="0"/>
              <a:t> especially if the digital files are going to replace </a:t>
            </a:r>
            <a:r>
              <a:rPr lang="en-AU" baseline="0"/>
              <a:t>paper records</a:t>
            </a:r>
            <a:endParaRPr lang="en-US" baseline="0" dirty="0"/>
          </a:p>
        </p:txBody>
      </p:sp>
      <p:sp>
        <p:nvSpPr>
          <p:cNvPr id="4" name="Slide Number Placeholder 3"/>
          <p:cNvSpPr>
            <a:spLocks noGrp="1"/>
          </p:cNvSpPr>
          <p:nvPr>
            <p:ph type="sldNum" sz="quarter" idx="10"/>
          </p:nvPr>
        </p:nvSpPr>
        <p:spPr/>
        <p:txBody>
          <a:bodyPr/>
          <a:lstStyle/>
          <a:p>
            <a:fld id="{72E4B725-2203-4ED2-9256-A661C18EFA60}" type="slidenum">
              <a:rPr lang="en-AU" smtClean="0"/>
              <a:t>24</a:t>
            </a:fld>
            <a:endParaRPr lang="en-AU"/>
          </a:p>
        </p:txBody>
      </p:sp>
    </p:spTree>
    <p:extLst>
      <p:ext uri="{BB962C8B-B14F-4D97-AF65-F5344CB8AC3E}">
        <p14:creationId xmlns:p14="http://schemas.microsoft.com/office/powerpoint/2010/main" val="60552294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2E4B725-2203-4ED2-9256-A661C18EFA60}" type="slidenum">
              <a:rPr lang="en-AU" smtClean="0"/>
              <a:t>25</a:t>
            </a:fld>
            <a:endParaRPr lang="en-AU"/>
          </a:p>
        </p:txBody>
      </p:sp>
    </p:spTree>
    <p:extLst>
      <p:ext uri="{BB962C8B-B14F-4D97-AF65-F5344CB8AC3E}">
        <p14:creationId xmlns:p14="http://schemas.microsoft.com/office/powerpoint/2010/main" val="395469552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sz="900" dirty="0"/>
              <a:t>Upgrade likely to be early November, kicking off the planning tomorrow.  We will have more information about any new features and the exact date of the upgrade at the next meeting and in our next Records Services newsletter</a:t>
            </a:r>
          </a:p>
          <a:p>
            <a:endParaRPr lang="en-AU" sz="900" dirty="0"/>
          </a:p>
          <a:p>
            <a:pPr marL="0" marR="0" lvl="0" indent="0" algn="l" defTabSz="914400" rtl="0" eaLnBrk="1" fontAlgn="auto" latinLnBrk="0" hangingPunct="1">
              <a:lnSpc>
                <a:spcPct val="100000"/>
              </a:lnSpc>
              <a:spcBef>
                <a:spcPts val="0"/>
              </a:spcBef>
              <a:spcAft>
                <a:spcPts val="0"/>
              </a:spcAft>
              <a:buClrTx/>
              <a:buSzTx/>
              <a:buFontTx/>
              <a:buNone/>
              <a:tabLst/>
              <a:defRPr/>
            </a:pPr>
            <a:r>
              <a:rPr lang="en-AU" sz="900" kern="1200" dirty="0">
                <a:solidFill>
                  <a:schemeClr val="tx1"/>
                </a:solidFill>
                <a:effectLst/>
                <a:latin typeface="+mn-lt"/>
                <a:ea typeface="+mn-ea"/>
                <a:cs typeface="+mn-cs"/>
              </a:rPr>
              <a:t>Work on the Smart Contracts project continued with Commercial Services. The next steps for the project are to implement and communicating the Contract Expiry Alert feature in Content Manager to remind Contract Managers of supply agreements that are close to expiration and require attention from the business unit.  The go live date is expected to be later this month.  As part of this work package we will also be looking to update content around the management of executed legal agreements on our staff hub pages as well as processes in Promapp.</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AU" sz="9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AU" sz="900" kern="1200" dirty="0">
                <a:solidFill>
                  <a:schemeClr val="tx1"/>
                </a:solidFill>
                <a:effectLst/>
                <a:latin typeface="+mn-lt"/>
                <a:ea typeface="+mn-ea"/>
                <a:cs typeface="+mn-cs"/>
              </a:rPr>
              <a:t>The Standard Agreements project is a Legal &amp; Risk portfolio project that is aiming to develop a more efficient and digital solution that will integrate with Content Manager.  A series of workshops has been held by the project team (which includes FES, FFAM and MDHS) as well as Chris Stueven representing records.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AU" sz="9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AU" sz="900" kern="1200" dirty="0">
                <a:solidFill>
                  <a:schemeClr val="tx1"/>
                </a:solidFill>
                <a:effectLst/>
                <a:latin typeface="+mn-lt"/>
                <a:ea typeface="+mn-ea"/>
                <a:cs typeface="+mn-cs"/>
              </a:rPr>
              <a:t>E-signatures is another Legal &amp; Risk portfolio project that will be piloting an e-signature solution in the coming months.  The software was chosen earlier this year and currently the project is identifying pilot users and use cases.  Chris Stueven is also working on this, so please have a chat to him during the break for more information.</a:t>
            </a:r>
          </a:p>
          <a:p>
            <a:endParaRPr lang="en-AU" sz="1200" kern="1200" dirty="0">
              <a:solidFill>
                <a:schemeClr val="tx1"/>
              </a:solidFill>
              <a:effectLst/>
              <a:latin typeface="+mn-lt"/>
              <a:ea typeface="+mn-ea"/>
              <a:cs typeface="+mn-cs"/>
            </a:endParaRPr>
          </a:p>
          <a:p>
            <a:r>
              <a:rPr lang="en-AU" sz="1200" kern="1200" dirty="0">
                <a:solidFill>
                  <a:schemeClr val="tx1"/>
                </a:solidFill>
                <a:effectLst/>
                <a:latin typeface="+mn-lt"/>
                <a:ea typeface="+mn-ea"/>
                <a:cs typeface="+mn-cs"/>
              </a:rPr>
              <a:t>Currently exploring how to integrate LEX, Legal Services legal matter management system with Content Manager to auto generate file creation.</a:t>
            </a:r>
          </a:p>
          <a:p>
            <a:endParaRPr lang="en-AU" sz="1200" kern="1200" dirty="0">
              <a:solidFill>
                <a:schemeClr val="tx1"/>
              </a:solidFill>
              <a:effectLst/>
              <a:latin typeface="+mn-lt"/>
              <a:ea typeface="+mn-ea"/>
              <a:cs typeface="+mn-cs"/>
            </a:endParaRPr>
          </a:p>
          <a:p>
            <a:r>
              <a:rPr lang="en-AU" sz="1200" kern="1200" dirty="0">
                <a:solidFill>
                  <a:schemeClr val="tx1"/>
                </a:solidFill>
                <a:effectLst/>
                <a:latin typeface="+mn-lt"/>
                <a:ea typeface="+mn-ea"/>
                <a:cs typeface="+mn-cs"/>
              </a:rPr>
              <a:t>There are a number of disposal projects on the go at the moment – Melbourne Dental School, Centre for Cultural Materials Conservation, FFAM, 3 departments within the Melbourne Medical School and Faculty of Science Burnley Campus</a:t>
            </a:r>
          </a:p>
          <a:p>
            <a:endParaRPr lang="en-AU" sz="1200" kern="1200" dirty="0">
              <a:solidFill>
                <a:schemeClr val="tx1"/>
              </a:solidFill>
              <a:effectLst/>
              <a:latin typeface="+mn-lt"/>
              <a:ea typeface="+mn-ea"/>
              <a:cs typeface="+mn-cs"/>
            </a:endParaRPr>
          </a:p>
          <a:p>
            <a:r>
              <a:rPr lang="en-AU" sz="1200" kern="1200" dirty="0">
                <a:solidFill>
                  <a:schemeClr val="tx1"/>
                </a:solidFill>
                <a:effectLst/>
                <a:latin typeface="+mn-lt"/>
                <a:ea typeface="+mn-ea"/>
                <a:cs typeface="+mn-cs"/>
              </a:rPr>
              <a:t>The annual destruction of records held in Records Services custody process is underway for the year – if you’ve transferred time expired material to us or manage digital material in CM that is also time expired, you might be hearing from us to seek approval to destroy it.</a:t>
            </a:r>
          </a:p>
          <a:p>
            <a:endParaRPr lang="en-AU" sz="1200" kern="1200" dirty="0">
              <a:solidFill>
                <a:schemeClr val="tx1"/>
              </a:solidFill>
              <a:effectLst/>
              <a:latin typeface="+mn-lt"/>
              <a:ea typeface="+mn-ea"/>
              <a:cs typeface="+mn-cs"/>
            </a:endParaRPr>
          </a:p>
          <a:p>
            <a:r>
              <a:rPr lang="en-AU" sz="1200" kern="1200" dirty="0">
                <a:solidFill>
                  <a:schemeClr val="tx1"/>
                </a:solidFill>
                <a:effectLst/>
                <a:latin typeface="+mn-lt"/>
                <a:ea typeface="+mn-ea"/>
                <a:cs typeface="+mn-cs"/>
              </a:rPr>
              <a:t>We are in the process of changing how the Enterprise Classification Scheme and the Retention and Disposal Authority are presented on the records services website.   Colleagues in External Relations have come up with a new template for us that is more user friendly than the one currently in use.  Expect to see a change in the coming months.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E4B725-2203-4ED2-9256-A661C18EFA60}"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AU"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8771092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3011488" cy="1693863"/>
          </a:xfrm>
        </p:spPr>
      </p:sp>
      <p:sp>
        <p:nvSpPr>
          <p:cNvPr id="3" name="Notes Placeholder 2"/>
          <p:cNvSpPr>
            <a:spLocks noGrp="1"/>
          </p:cNvSpPr>
          <p:nvPr>
            <p:ph type="body" idx="1"/>
          </p:nvPr>
        </p:nvSpPr>
        <p:spPr>
          <a:xfrm>
            <a:off x="437322" y="3048000"/>
            <a:ext cx="5734878" cy="4953000"/>
          </a:xfrm>
        </p:spPr>
        <p:txBody>
          <a:bodyPr/>
          <a:lstStyle/>
          <a:p>
            <a:r>
              <a:rPr lang="en-US" sz="1200" kern="1200" dirty="0">
                <a:solidFill>
                  <a:schemeClr val="tx1"/>
                </a:solidFill>
                <a:effectLst/>
                <a:latin typeface="+mn-lt"/>
                <a:ea typeface="+mn-ea"/>
                <a:cs typeface="+mn-cs"/>
              </a:rPr>
              <a:t>2014: Uni of Melbourne’s ten-year Digital Preservation Strategy endorsed by Academic Board.</a:t>
            </a:r>
          </a:p>
          <a:p>
            <a:r>
              <a:rPr lang="en-US" sz="1200" kern="1200" dirty="0">
                <a:solidFill>
                  <a:schemeClr val="tx1"/>
                </a:solidFill>
                <a:effectLst/>
                <a:latin typeface="+mn-lt"/>
                <a:ea typeface="+mn-ea"/>
                <a:cs typeface="+mn-cs"/>
              </a:rPr>
              <a:t>Articulated in two documents: </a:t>
            </a:r>
          </a:p>
          <a:p>
            <a:r>
              <a:rPr lang="en-US" sz="1200" kern="1200" dirty="0">
                <a:solidFill>
                  <a:schemeClr val="tx1"/>
                </a:solidFill>
                <a:effectLst/>
                <a:latin typeface="+mn-lt"/>
                <a:ea typeface="+mn-ea"/>
                <a:cs typeface="+mn-cs"/>
              </a:rPr>
              <a:t>Strategy: “Vision, mandate and principles”</a:t>
            </a:r>
          </a:p>
          <a:p>
            <a:r>
              <a:rPr lang="en-US" sz="1200" kern="1200" dirty="0">
                <a:solidFill>
                  <a:schemeClr val="tx1"/>
                </a:solidFill>
                <a:effectLst/>
                <a:latin typeface="+mn-lt"/>
                <a:ea typeface="+mn-ea"/>
                <a:cs typeface="+mn-cs"/>
              </a:rPr>
              <a:t>Roadmaps </a:t>
            </a:r>
          </a:p>
        </p:txBody>
      </p:sp>
      <p:sp>
        <p:nvSpPr>
          <p:cNvPr id="4" name="Slide Number Placeholder 3"/>
          <p:cNvSpPr>
            <a:spLocks noGrp="1"/>
          </p:cNvSpPr>
          <p:nvPr>
            <p:ph type="sldNum" sz="quarter" idx="10"/>
          </p:nvPr>
        </p:nvSpPr>
        <p:spPr/>
        <p:txBody>
          <a:bodyPr/>
          <a:lstStyle/>
          <a:p>
            <a:fld id="{72E4B725-2203-4ED2-9256-A661C18EFA60}" type="slidenum">
              <a:rPr lang="en-AU" smtClean="0"/>
              <a:t>26</a:t>
            </a:fld>
            <a:endParaRPr lang="en-AU"/>
          </a:p>
        </p:txBody>
      </p:sp>
    </p:spTree>
    <p:extLst>
      <p:ext uri="{BB962C8B-B14F-4D97-AF65-F5344CB8AC3E}">
        <p14:creationId xmlns:p14="http://schemas.microsoft.com/office/powerpoint/2010/main" val="129429095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41313" y="276225"/>
            <a:ext cx="4148137" cy="2333625"/>
          </a:xfrm>
        </p:spPr>
      </p:sp>
      <p:sp>
        <p:nvSpPr>
          <p:cNvPr id="3" name="Notes Placeholder 2"/>
          <p:cNvSpPr>
            <a:spLocks noGrp="1"/>
          </p:cNvSpPr>
          <p:nvPr>
            <p:ph type="body" idx="1"/>
          </p:nvPr>
        </p:nvSpPr>
        <p:spPr>
          <a:xfrm>
            <a:off x="341313" y="2778827"/>
            <a:ext cx="5830887" cy="5222174"/>
          </a:xfrm>
        </p:spPr>
        <p:txBody>
          <a:bodyPr/>
          <a:lstStyle/>
          <a:p>
            <a:pPr lvl="0">
              <a:spcBef>
                <a:spcPts val="0"/>
              </a:spcBef>
              <a:buNone/>
            </a:pPr>
            <a:r>
              <a:rPr lang="en-AU" dirty="0"/>
              <a:t>Four areas of focus:</a:t>
            </a:r>
          </a:p>
          <a:p>
            <a:pPr lvl="0">
              <a:spcBef>
                <a:spcPts val="0"/>
              </a:spcBef>
              <a:buNone/>
            </a:pPr>
            <a:r>
              <a:rPr lang="en-AU" dirty="0"/>
              <a:t>Culture: training, education, community building</a:t>
            </a:r>
          </a:p>
          <a:p>
            <a:r>
              <a:rPr lang="en-AU" dirty="0"/>
              <a:t>Infrastructure: technology required</a:t>
            </a:r>
            <a:r>
              <a:rPr lang="en-AU" baseline="0" dirty="0"/>
              <a:t> to perform the series of managed activities to ensure digital content is accessible and usable over time</a:t>
            </a:r>
            <a:endParaRPr lang="en-AU" dirty="0"/>
          </a:p>
          <a:p>
            <a:r>
              <a:rPr lang="en-AU" sz="1200" b="0" i="0" u="none" strike="noStrike" kern="1200" dirty="0">
                <a:solidFill>
                  <a:schemeClr val="tx1"/>
                </a:solidFill>
                <a:effectLst/>
                <a:latin typeface="+mn-lt"/>
                <a:ea typeface="+mn-ea"/>
                <a:cs typeface="+mn-cs"/>
              </a:rPr>
              <a:t>P</a:t>
            </a:r>
            <a:r>
              <a:rPr lang="en-AU" dirty="0"/>
              <a:t>olicy: governance and process for long-term management and preservation of digital materials</a:t>
            </a:r>
          </a:p>
          <a:p>
            <a:pPr lvl="0">
              <a:spcBef>
                <a:spcPts val="0"/>
              </a:spcBef>
              <a:buNone/>
            </a:pPr>
            <a:r>
              <a:rPr lang="en-AU" dirty="0"/>
              <a:t>Organisation: communicating change, awareness building</a:t>
            </a:r>
          </a:p>
        </p:txBody>
      </p:sp>
      <p:sp>
        <p:nvSpPr>
          <p:cNvPr id="4" name="Slide Number Placeholder 3"/>
          <p:cNvSpPr>
            <a:spLocks noGrp="1"/>
          </p:cNvSpPr>
          <p:nvPr>
            <p:ph type="sldNum" sz="quarter" idx="10"/>
          </p:nvPr>
        </p:nvSpPr>
        <p:spPr/>
        <p:txBody>
          <a:bodyPr/>
          <a:lstStyle/>
          <a:p>
            <a:fld id="{72E4B725-2203-4ED2-9256-A661C18EFA60}" type="slidenum">
              <a:rPr lang="en-AU" smtClean="0"/>
              <a:t>27</a:t>
            </a:fld>
            <a:endParaRPr lang="en-AU"/>
          </a:p>
        </p:txBody>
      </p:sp>
    </p:spTree>
    <p:extLst>
      <p:ext uri="{BB962C8B-B14F-4D97-AF65-F5344CB8AC3E}">
        <p14:creationId xmlns:p14="http://schemas.microsoft.com/office/powerpoint/2010/main" val="304330812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2E4B725-2203-4ED2-9256-A661C18EFA60}" type="slidenum">
              <a:rPr lang="en-AU" smtClean="0"/>
              <a:t>28</a:t>
            </a:fld>
            <a:endParaRPr lang="en-AU"/>
          </a:p>
        </p:txBody>
      </p:sp>
    </p:spTree>
    <p:extLst>
      <p:ext uri="{BB962C8B-B14F-4D97-AF65-F5344CB8AC3E}">
        <p14:creationId xmlns:p14="http://schemas.microsoft.com/office/powerpoint/2010/main" val="164535109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endParaRPr lang="en-AU" sz="1200" b="0" i="0" kern="1200" baseline="0" dirty="0">
              <a:latin typeface="+mn-lt"/>
              <a:ea typeface="Arial" charset="0"/>
              <a:cs typeface="Arial" charset="0"/>
            </a:endParaRPr>
          </a:p>
          <a:p>
            <a:endParaRPr lang="en-US" dirty="0"/>
          </a:p>
        </p:txBody>
      </p:sp>
      <p:sp>
        <p:nvSpPr>
          <p:cNvPr id="4" name="Slide Number Placeholder 3"/>
          <p:cNvSpPr>
            <a:spLocks noGrp="1"/>
          </p:cNvSpPr>
          <p:nvPr>
            <p:ph type="sldNum" sz="quarter" idx="10"/>
          </p:nvPr>
        </p:nvSpPr>
        <p:spPr/>
        <p:txBody>
          <a:bodyPr/>
          <a:lstStyle/>
          <a:p>
            <a:fld id="{72E4B725-2203-4ED2-9256-A661C18EFA60}" type="slidenum">
              <a:rPr lang="en-AU" smtClean="0"/>
              <a:t>29</a:t>
            </a:fld>
            <a:endParaRPr lang="en-AU"/>
          </a:p>
        </p:txBody>
      </p:sp>
    </p:spTree>
    <p:extLst>
      <p:ext uri="{BB962C8B-B14F-4D97-AF65-F5344CB8AC3E}">
        <p14:creationId xmlns:p14="http://schemas.microsoft.com/office/powerpoint/2010/main" val="297418117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a:t>The Digital Scholarship team actively involved delivering various aspects of the digital preservation project’s goals</a:t>
            </a:r>
          </a:p>
          <a:p>
            <a:endParaRPr lang="en-US" baseline="0" dirty="0"/>
          </a:p>
        </p:txBody>
      </p:sp>
      <p:sp>
        <p:nvSpPr>
          <p:cNvPr id="4" name="Slide Number Placeholder 3"/>
          <p:cNvSpPr>
            <a:spLocks noGrp="1"/>
          </p:cNvSpPr>
          <p:nvPr>
            <p:ph type="sldNum" sz="quarter" idx="10"/>
          </p:nvPr>
        </p:nvSpPr>
        <p:spPr/>
        <p:txBody>
          <a:bodyPr/>
          <a:lstStyle/>
          <a:p>
            <a:fld id="{72E4B725-2203-4ED2-9256-A661C18EFA60}" type="slidenum">
              <a:rPr lang="en-AU" smtClean="0"/>
              <a:t>30</a:t>
            </a:fld>
            <a:endParaRPr lang="en-AU"/>
          </a:p>
        </p:txBody>
      </p:sp>
    </p:spTree>
    <p:extLst>
      <p:ext uri="{BB962C8B-B14F-4D97-AF65-F5344CB8AC3E}">
        <p14:creationId xmlns:p14="http://schemas.microsoft.com/office/powerpoint/2010/main" val="247283998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Collaboration is essential for digital preservation - so many of its processes require the expertise from different portfolios and areas at the uni. </a:t>
            </a:r>
          </a:p>
          <a:p>
            <a:endParaRPr lang="en-US" dirty="0"/>
          </a:p>
        </p:txBody>
      </p:sp>
      <p:sp>
        <p:nvSpPr>
          <p:cNvPr id="4" name="Slide Number Placeholder 3"/>
          <p:cNvSpPr>
            <a:spLocks noGrp="1"/>
          </p:cNvSpPr>
          <p:nvPr>
            <p:ph type="sldNum" sz="quarter" idx="10"/>
          </p:nvPr>
        </p:nvSpPr>
        <p:spPr/>
        <p:txBody>
          <a:bodyPr/>
          <a:lstStyle/>
          <a:p>
            <a:fld id="{72E4B725-2203-4ED2-9256-A661C18EFA60}" type="slidenum">
              <a:rPr lang="en-AU" smtClean="0"/>
              <a:t>31</a:t>
            </a:fld>
            <a:endParaRPr lang="en-AU"/>
          </a:p>
        </p:txBody>
      </p:sp>
    </p:spTree>
    <p:extLst>
      <p:ext uri="{BB962C8B-B14F-4D97-AF65-F5344CB8AC3E}">
        <p14:creationId xmlns:p14="http://schemas.microsoft.com/office/powerpoint/2010/main" val="10978185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2E4B725-2203-4ED2-9256-A661C18EFA60}" type="slidenum">
              <a:rPr lang="en-AU" smtClean="0"/>
              <a:t>32</a:t>
            </a:fld>
            <a:endParaRPr lang="en-AU"/>
          </a:p>
        </p:txBody>
      </p:sp>
    </p:spTree>
    <p:extLst>
      <p:ext uri="{BB962C8B-B14F-4D97-AF65-F5344CB8AC3E}">
        <p14:creationId xmlns:p14="http://schemas.microsoft.com/office/powerpoint/2010/main" val="338439668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63513" y="109538"/>
            <a:ext cx="4397375" cy="2473325"/>
          </a:xfrm>
        </p:spPr>
      </p:sp>
      <p:sp>
        <p:nvSpPr>
          <p:cNvPr id="3" name="Notes Placeholder 2"/>
          <p:cNvSpPr>
            <a:spLocks noGrp="1"/>
          </p:cNvSpPr>
          <p:nvPr>
            <p:ph type="body" idx="1"/>
          </p:nvPr>
        </p:nvSpPr>
        <p:spPr>
          <a:xfrm>
            <a:off x="163513" y="2861953"/>
            <a:ext cx="6008687" cy="5139047"/>
          </a:xfrm>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AU"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AU" sz="11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72E4B725-2203-4ED2-9256-A661C18EFA60}" type="slidenum">
              <a:rPr lang="en-AU" smtClean="0"/>
              <a:t>33</a:t>
            </a:fld>
            <a:endParaRPr lang="en-AU"/>
          </a:p>
        </p:txBody>
      </p:sp>
    </p:spTree>
    <p:extLst>
      <p:ext uri="{BB962C8B-B14F-4D97-AF65-F5344CB8AC3E}">
        <p14:creationId xmlns:p14="http://schemas.microsoft.com/office/powerpoint/2010/main" val="112541716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2250" y="169863"/>
            <a:ext cx="3851275" cy="2166937"/>
          </a:xfrm>
        </p:spPr>
      </p:sp>
      <p:sp>
        <p:nvSpPr>
          <p:cNvPr id="3" name="Notes Placeholder 2"/>
          <p:cNvSpPr>
            <a:spLocks noGrp="1"/>
          </p:cNvSpPr>
          <p:nvPr>
            <p:ph type="body" idx="1"/>
          </p:nvPr>
        </p:nvSpPr>
        <p:spPr>
          <a:xfrm>
            <a:off x="-1" y="2336799"/>
            <a:ext cx="6495803" cy="6605319"/>
          </a:xfrm>
        </p:spPr>
        <p:txBody>
          <a:bodyPr/>
          <a:lstStyle/>
          <a:p>
            <a:pPr marL="0" indent="0">
              <a:buFont typeface="Arial" panose="020B0604020202020204" pitchFamily="34" charset="0"/>
              <a:buNone/>
            </a:pPr>
            <a:endParaRPr lang="en-AU" dirty="0">
              <a:effectLst/>
            </a:endParaRPr>
          </a:p>
        </p:txBody>
      </p:sp>
      <p:sp>
        <p:nvSpPr>
          <p:cNvPr id="4" name="Slide Number Placeholder 3"/>
          <p:cNvSpPr>
            <a:spLocks noGrp="1"/>
          </p:cNvSpPr>
          <p:nvPr>
            <p:ph type="sldNum" sz="quarter" idx="10"/>
          </p:nvPr>
        </p:nvSpPr>
        <p:spPr/>
        <p:txBody>
          <a:bodyPr/>
          <a:lstStyle/>
          <a:p>
            <a:fld id="{72E4B725-2203-4ED2-9256-A661C18EFA60}" type="slidenum">
              <a:rPr lang="en-AU" smtClean="0"/>
              <a:t>34</a:t>
            </a:fld>
            <a:endParaRPr lang="en-AU"/>
          </a:p>
        </p:txBody>
      </p:sp>
    </p:spTree>
    <p:extLst>
      <p:ext uri="{BB962C8B-B14F-4D97-AF65-F5344CB8AC3E}">
        <p14:creationId xmlns:p14="http://schemas.microsoft.com/office/powerpoint/2010/main" val="420723948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2E4B725-2203-4ED2-9256-A661C18EFA60}" type="slidenum">
              <a:rPr lang="en-AU" smtClean="0"/>
              <a:t>35</a:t>
            </a:fld>
            <a:endParaRPr lang="en-AU"/>
          </a:p>
        </p:txBody>
      </p:sp>
    </p:spTree>
    <p:extLst>
      <p:ext uri="{BB962C8B-B14F-4D97-AF65-F5344CB8AC3E}">
        <p14:creationId xmlns:p14="http://schemas.microsoft.com/office/powerpoint/2010/main" val="126823507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Image Placeholder 1">
            <a:extLst>
              <a:ext uri="{FF2B5EF4-FFF2-40B4-BE49-F238E27FC236}">
                <a16:creationId xmlns:a16="http://schemas.microsoft.com/office/drawing/2014/main" id="{5897F3AC-071E-4084-95AE-FE44C7D98F37}"/>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Notes Placeholder 2">
            <a:extLst>
              <a:ext uri="{FF2B5EF4-FFF2-40B4-BE49-F238E27FC236}">
                <a16:creationId xmlns:a16="http://schemas.microsoft.com/office/drawing/2014/main" id="{D679F5D5-FBC6-4331-A2B5-6C8CDD81C755}"/>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AU" sz="1200" kern="1200" dirty="0">
              <a:solidFill>
                <a:schemeClr val="tx1"/>
              </a:solidFill>
              <a:effectLst/>
              <a:latin typeface="+mn-lt"/>
              <a:ea typeface="MS PGothic" pitchFamily="34" charset="-128"/>
              <a:cs typeface="+mn-cs"/>
            </a:endParaRPr>
          </a:p>
        </p:txBody>
      </p:sp>
      <p:sp>
        <p:nvSpPr>
          <p:cNvPr id="34820" name="Slide Number Placeholder 3">
            <a:extLst>
              <a:ext uri="{FF2B5EF4-FFF2-40B4-BE49-F238E27FC236}">
                <a16:creationId xmlns:a16="http://schemas.microsoft.com/office/drawing/2014/main" id="{7290B332-7B1B-4B70-9035-0908C4328B77}"/>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Source Sans Pro" charset="0"/>
                <a:ea typeface="MS PGothic" panose="020B0600070205080204" pitchFamily="34" charset="-128"/>
              </a:defRPr>
            </a:lvl1pPr>
            <a:lvl2pPr marL="742950" indent="-285750">
              <a:defRPr>
                <a:solidFill>
                  <a:schemeClr val="tx1"/>
                </a:solidFill>
                <a:latin typeface="Source Sans Pro" charset="0"/>
                <a:ea typeface="MS PGothic" panose="020B0600070205080204" pitchFamily="34" charset="-128"/>
              </a:defRPr>
            </a:lvl2pPr>
            <a:lvl3pPr marL="1143000" indent="-228600">
              <a:defRPr>
                <a:solidFill>
                  <a:schemeClr val="tx1"/>
                </a:solidFill>
                <a:latin typeface="Source Sans Pro" charset="0"/>
                <a:ea typeface="MS PGothic" panose="020B0600070205080204" pitchFamily="34" charset="-128"/>
              </a:defRPr>
            </a:lvl3pPr>
            <a:lvl4pPr marL="1600200" indent="-228600">
              <a:defRPr>
                <a:solidFill>
                  <a:schemeClr val="tx1"/>
                </a:solidFill>
                <a:latin typeface="Source Sans Pro" charset="0"/>
                <a:ea typeface="MS PGothic" panose="020B0600070205080204" pitchFamily="34" charset="-128"/>
              </a:defRPr>
            </a:lvl4pPr>
            <a:lvl5pPr marL="2057400" indent="-228600">
              <a:defRPr>
                <a:solidFill>
                  <a:schemeClr val="tx1"/>
                </a:solidFill>
                <a:latin typeface="Source Sans Pro" charset="0"/>
                <a:ea typeface="MS PGothic" panose="020B0600070205080204" pitchFamily="34" charset="-128"/>
              </a:defRPr>
            </a:lvl5pPr>
            <a:lvl6pPr marL="2514600" indent="-228600" defTabSz="457200" eaLnBrk="0" fontAlgn="base" hangingPunct="0">
              <a:spcBef>
                <a:spcPct val="0"/>
              </a:spcBef>
              <a:spcAft>
                <a:spcPct val="0"/>
              </a:spcAft>
              <a:defRPr>
                <a:solidFill>
                  <a:schemeClr val="tx1"/>
                </a:solidFill>
                <a:latin typeface="Source Sans Pro" charset="0"/>
                <a:ea typeface="MS PGothic" panose="020B0600070205080204" pitchFamily="34" charset="-128"/>
              </a:defRPr>
            </a:lvl6pPr>
            <a:lvl7pPr marL="2971800" indent="-228600" defTabSz="457200" eaLnBrk="0" fontAlgn="base" hangingPunct="0">
              <a:spcBef>
                <a:spcPct val="0"/>
              </a:spcBef>
              <a:spcAft>
                <a:spcPct val="0"/>
              </a:spcAft>
              <a:defRPr>
                <a:solidFill>
                  <a:schemeClr val="tx1"/>
                </a:solidFill>
                <a:latin typeface="Source Sans Pro" charset="0"/>
                <a:ea typeface="MS PGothic" panose="020B0600070205080204" pitchFamily="34" charset="-128"/>
              </a:defRPr>
            </a:lvl7pPr>
            <a:lvl8pPr marL="3429000" indent="-228600" defTabSz="457200" eaLnBrk="0" fontAlgn="base" hangingPunct="0">
              <a:spcBef>
                <a:spcPct val="0"/>
              </a:spcBef>
              <a:spcAft>
                <a:spcPct val="0"/>
              </a:spcAft>
              <a:defRPr>
                <a:solidFill>
                  <a:schemeClr val="tx1"/>
                </a:solidFill>
                <a:latin typeface="Source Sans Pro" charset="0"/>
                <a:ea typeface="MS PGothic" panose="020B0600070205080204" pitchFamily="34" charset="-128"/>
              </a:defRPr>
            </a:lvl8pPr>
            <a:lvl9pPr marL="3886200" indent="-228600" defTabSz="457200" eaLnBrk="0" fontAlgn="base" hangingPunct="0">
              <a:spcBef>
                <a:spcPct val="0"/>
              </a:spcBef>
              <a:spcAft>
                <a:spcPct val="0"/>
              </a:spcAft>
              <a:defRPr>
                <a:solidFill>
                  <a:schemeClr val="tx1"/>
                </a:solidFill>
                <a:latin typeface="Source Sans Pro" charset="0"/>
                <a:ea typeface="MS PGothic" panose="020B0600070205080204"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112114BB-55D8-428B-8131-764312D6DFA1}" type="slidenum">
              <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7</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62759105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sz="1200" kern="1200" baseline="0" dirty="0">
              <a:solidFill>
                <a:schemeClr val="tx1"/>
              </a:solidFill>
              <a:effectLst/>
              <a:latin typeface="+mn-lt"/>
              <a:ea typeface="+mn-ea"/>
              <a:cs typeface="+mn-cs"/>
            </a:endParaRPr>
          </a:p>
          <a:p>
            <a:endParaRPr lang="en-AU" sz="1200" kern="1200" dirty="0">
              <a:solidFill>
                <a:schemeClr val="tx1"/>
              </a:solidFill>
              <a:effectLst/>
              <a:latin typeface="+mn-lt"/>
              <a:ea typeface="+mn-ea"/>
              <a:cs typeface="+mn-cs"/>
            </a:endParaRPr>
          </a:p>
          <a:p>
            <a:endParaRPr lang="en-AU"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72E4B725-2203-4ED2-9256-A661C18EFA60}" type="slidenum">
              <a:rPr lang="en-AU" smtClean="0"/>
              <a:t>36</a:t>
            </a:fld>
            <a:endParaRPr lang="en-AU"/>
          </a:p>
        </p:txBody>
      </p:sp>
    </p:spTree>
    <p:extLst>
      <p:ext uri="{BB962C8B-B14F-4D97-AF65-F5344CB8AC3E}">
        <p14:creationId xmlns:p14="http://schemas.microsoft.com/office/powerpoint/2010/main" val="357927633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200" b="0" kern="1200" baseline="0" dirty="0">
                <a:solidFill>
                  <a:schemeClr val="tx1"/>
                </a:solidFill>
                <a:effectLst/>
                <a:latin typeface="+mn-lt"/>
                <a:ea typeface="+mn-ea"/>
                <a:cs typeface="+mn-cs"/>
              </a:rPr>
              <a:t>A group of key stakeholders from records, archives, chancellery, and scholarly services who will be working on the selection and a</a:t>
            </a:r>
            <a:r>
              <a:rPr lang="en-AU" sz="1200" kern="1200" dirty="0">
                <a:solidFill>
                  <a:schemeClr val="tx1"/>
                </a:solidFill>
                <a:effectLst/>
                <a:latin typeface="+mn-lt"/>
                <a:ea typeface="+mn-ea"/>
                <a:cs typeface="+mn-cs"/>
              </a:rPr>
              <a:t>ppraisal guidelines to inform what we are preserving long-term,</a:t>
            </a:r>
            <a:r>
              <a:rPr lang="en-AU" sz="1200" kern="1200" baseline="0" dirty="0">
                <a:solidFill>
                  <a:schemeClr val="tx1"/>
                </a:solidFill>
                <a:effectLst/>
                <a:latin typeface="+mn-lt"/>
                <a:ea typeface="+mn-ea"/>
                <a:cs typeface="+mn-cs"/>
              </a:rPr>
              <a:t> and why.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AU" sz="1200"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AU"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72E4B725-2203-4ED2-9256-A661C18EFA60}" type="slidenum">
              <a:rPr lang="en-AU" smtClean="0"/>
              <a:t>37</a:t>
            </a:fld>
            <a:endParaRPr lang="en-AU"/>
          </a:p>
        </p:txBody>
      </p:sp>
    </p:spTree>
    <p:extLst>
      <p:ext uri="{BB962C8B-B14F-4D97-AF65-F5344CB8AC3E}">
        <p14:creationId xmlns:p14="http://schemas.microsoft.com/office/powerpoint/2010/main" val="72066163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sz="1200" b="1" kern="1200" baseline="0" dirty="0">
                <a:solidFill>
                  <a:schemeClr val="tx1"/>
                </a:solidFill>
                <a:effectLst/>
                <a:latin typeface="+mn-lt"/>
                <a:ea typeface="+mn-ea"/>
                <a:cs typeface="+mn-cs"/>
              </a:rPr>
              <a:t>Aim: </a:t>
            </a:r>
            <a:r>
              <a:rPr lang="en-AU" dirty="0">
                <a:effectLst/>
              </a:rPr>
              <a:t>to explore whether embedded data stewards in faculties could help to drive the cultural change required for better curation of research data and high-value data assets.</a:t>
            </a:r>
            <a:r>
              <a:rPr lang="en-AU" baseline="0" dirty="0">
                <a:effectLst/>
              </a:rPr>
              <a:t> Focus on </a:t>
            </a:r>
            <a:r>
              <a:rPr lang="en-AU" sz="1200" kern="1200" dirty="0">
                <a:solidFill>
                  <a:schemeClr val="tx1"/>
                </a:solidFill>
                <a:effectLst/>
                <a:latin typeface="+mn-lt"/>
                <a:ea typeface="+mn-ea"/>
                <a:cs typeface="+mn-cs"/>
              </a:rPr>
              <a:t>discipline-specific priorities and needs for developing</a:t>
            </a:r>
            <a:r>
              <a:rPr lang="en-AU" sz="1200" kern="1200" baseline="0" dirty="0">
                <a:solidFill>
                  <a:schemeClr val="tx1"/>
                </a:solidFill>
                <a:effectLst/>
                <a:latin typeface="+mn-lt"/>
                <a:ea typeface="+mn-ea"/>
                <a:cs typeface="+mn-cs"/>
              </a:rPr>
              <a:t> how an embedded expert capability could work. </a:t>
            </a:r>
            <a:endParaRPr lang="en-AU"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72E4B725-2203-4ED2-9256-A661C18EFA60}" type="slidenum">
              <a:rPr lang="en-AU" smtClean="0"/>
              <a:t>38</a:t>
            </a:fld>
            <a:endParaRPr lang="en-AU"/>
          </a:p>
        </p:txBody>
      </p:sp>
    </p:spTree>
    <p:extLst>
      <p:ext uri="{BB962C8B-B14F-4D97-AF65-F5344CB8AC3E}">
        <p14:creationId xmlns:p14="http://schemas.microsoft.com/office/powerpoint/2010/main" val="342716269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72E4B725-2203-4ED2-9256-A661C18EFA60}" type="slidenum">
              <a:rPr lang="en-AU" smtClean="0"/>
              <a:t>39</a:t>
            </a:fld>
            <a:endParaRPr lang="en-AU"/>
          </a:p>
        </p:txBody>
      </p:sp>
    </p:spTree>
    <p:extLst>
      <p:ext uri="{BB962C8B-B14F-4D97-AF65-F5344CB8AC3E}">
        <p14:creationId xmlns:p14="http://schemas.microsoft.com/office/powerpoint/2010/main" val="344690868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98438" y="87313"/>
            <a:ext cx="3249612" cy="1828800"/>
          </a:xfrm>
        </p:spPr>
      </p:sp>
      <p:sp>
        <p:nvSpPr>
          <p:cNvPr id="3" name="Notes Placeholder 2"/>
          <p:cNvSpPr>
            <a:spLocks noGrp="1"/>
          </p:cNvSpPr>
          <p:nvPr>
            <p:ph type="body" idx="1"/>
          </p:nvPr>
        </p:nvSpPr>
        <p:spPr>
          <a:xfrm>
            <a:off x="0" y="1916113"/>
            <a:ext cx="6436426" cy="7227887"/>
          </a:xfrm>
        </p:spPr>
        <p:txBody>
          <a:bodyPr/>
          <a:lstStyle/>
          <a:p>
            <a:r>
              <a:rPr lang="en-AU" sz="1200" kern="1200" baseline="0" dirty="0">
                <a:solidFill>
                  <a:schemeClr val="tx1"/>
                </a:solidFill>
                <a:effectLst/>
                <a:latin typeface="+mn-lt"/>
                <a:ea typeface="+mn-ea"/>
                <a:cs typeface="+mn-cs"/>
              </a:rPr>
              <a:t>Australasia Preserves: digital preservation community of practice to connect with others around Australia &amp; New Zealand </a:t>
            </a:r>
          </a:p>
          <a:p>
            <a:r>
              <a:rPr lang="en-GB" sz="1200" kern="1200" dirty="0">
                <a:solidFill>
                  <a:schemeClr val="tx1"/>
                </a:solidFill>
                <a:effectLst/>
                <a:latin typeface="+mn-lt"/>
                <a:ea typeface="+mn-ea"/>
                <a:cs typeface="+mn-cs"/>
              </a:rPr>
              <a:t>Monthly online meetups throughout 2018, informal speakers</a:t>
            </a:r>
          </a:p>
          <a:p>
            <a:r>
              <a:rPr lang="en-GB" sz="1200" kern="1200" dirty="0">
                <a:solidFill>
                  <a:schemeClr val="tx1"/>
                </a:solidFill>
                <a:effectLst/>
                <a:latin typeface="+mn-lt"/>
                <a:ea typeface="+mn-ea"/>
                <a:cs typeface="+mn-cs"/>
              </a:rPr>
              <a:t>July 2018 meetup: a face to face local event hosted by State Library of New Wales, video presentations available from this event</a:t>
            </a:r>
          </a:p>
        </p:txBody>
      </p:sp>
      <p:sp>
        <p:nvSpPr>
          <p:cNvPr id="4" name="Slide Number Placeholder 3"/>
          <p:cNvSpPr>
            <a:spLocks noGrp="1"/>
          </p:cNvSpPr>
          <p:nvPr>
            <p:ph type="sldNum" sz="quarter" idx="10"/>
          </p:nvPr>
        </p:nvSpPr>
        <p:spPr/>
        <p:txBody>
          <a:bodyPr/>
          <a:lstStyle/>
          <a:p>
            <a:fld id="{72E4B725-2203-4ED2-9256-A661C18EFA60}" type="slidenum">
              <a:rPr lang="en-AU" smtClean="0"/>
              <a:t>40</a:t>
            </a:fld>
            <a:endParaRPr lang="en-AU"/>
          </a:p>
        </p:txBody>
      </p:sp>
    </p:spTree>
    <p:extLst>
      <p:ext uri="{BB962C8B-B14F-4D97-AF65-F5344CB8AC3E}">
        <p14:creationId xmlns:p14="http://schemas.microsoft.com/office/powerpoint/2010/main" val="151968886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Illustrations used throughout this presentation (where noted) are copyright of </a:t>
            </a:r>
            <a:r>
              <a:rPr lang="en-US" dirty="0" err="1"/>
              <a:t>digitalbevaring.dk</a:t>
            </a:r>
            <a:r>
              <a:rPr lang="en-US" dirty="0"/>
              <a:t> and shared under a CC BY 2.5 Denmark </a:t>
            </a:r>
            <a:r>
              <a:rPr lang="en-US" dirty="0" err="1"/>
              <a:t>licence</a:t>
            </a:r>
            <a:r>
              <a:rPr lang="en-US" dirty="0"/>
              <a:t> (illustrations) https://</a:t>
            </a:r>
            <a:r>
              <a:rPr lang="en-US" dirty="0" err="1"/>
              <a:t>creativecommons.org</a:t>
            </a:r>
            <a:r>
              <a:rPr lang="en-US" dirty="0"/>
              <a:t>/licenses/by/2.5/</a:t>
            </a:r>
            <a:r>
              <a:rPr lang="en-US" dirty="0" err="1"/>
              <a:t>dk</a:t>
            </a:r>
            <a:r>
              <a:rPr lang="en-US" dirty="0"/>
              <a:t>/</a:t>
            </a:r>
            <a:r>
              <a:rPr lang="en-US" dirty="0" err="1"/>
              <a:t>deed.en_GB</a:t>
            </a:r>
            <a:r>
              <a:rPr lang="en-US" dirty="0"/>
              <a:t> , and a CC0 1.0 </a:t>
            </a:r>
            <a:r>
              <a:rPr lang="en-US" dirty="0" err="1"/>
              <a:t>licence</a:t>
            </a:r>
            <a:r>
              <a:rPr lang="en-US" dirty="0"/>
              <a:t> (icons) https://</a:t>
            </a:r>
            <a:r>
              <a:rPr lang="en-US" dirty="0" err="1"/>
              <a:t>creativecommons.org</a:t>
            </a:r>
            <a:r>
              <a:rPr lang="en-US" dirty="0"/>
              <a:t>/about/cc0</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Slide 4 features an illustration by Matthew Burgess, State Library of New </a:t>
            </a:r>
            <a:r>
              <a:rPr lang="en-US"/>
              <a:t>South Wales</a:t>
            </a:r>
            <a:endParaRPr lang="en-US" dirty="0"/>
          </a:p>
        </p:txBody>
      </p:sp>
      <p:sp>
        <p:nvSpPr>
          <p:cNvPr id="4" name="Slide Number Placeholder 3"/>
          <p:cNvSpPr>
            <a:spLocks noGrp="1"/>
          </p:cNvSpPr>
          <p:nvPr>
            <p:ph type="sldNum" sz="quarter" idx="10"/>
          </p:nvPr>
        </p:nvSpPr>
        <p:spPr/>
        <p:txBody>
          <a:bodyPr/>
          <a:lstStyle/>
          <a:p>
            <a:fld id="{72E4B725-2203-4ED2-9256-A661C18EFA60}" type="slidenum">
              <a:rPr lang="en-AU" smtClean="0"/>
              <a:t>41</a:t>
            </a:fld>
            <a:endParaRPr lang="en-AU"/>
          </a:p>
        </p:txBody>
      </p:sp>
    </p:spTree>
    <p:extLst>
      <p:ext uri="{BB962C8B-B14F-4D97-AF65-F5344CB8AC3E}">
        <p14:creationId xmlns:p14="http://schemas.microsoft.com/office/powerpoint/2010/main" val="10525602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dirty="0"/>
              <a:t>The University of Melbourne Archives was established in 1960. It currently has a small team of 9.5 people who work across diverse areas to provide the Archives services of academic teaching and learning, research service, and engagement with the community.</a:t>
            </a: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E9D99CFF-E418-4B09-8FF2-D0EED6C831A6}"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8</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15180204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dirty="0"/>
              <a:t>Our service is based on managing and making accessible 18-20 km of unpublished and unique historical records which we have collected since 1960. They are records of the University itself, of businesses, labour organisations and community groups and people. This is what the inside of our repository looks like  and if you want to see more, see our website for our virtual tour, of look out for  our tour in August during Researcher at Library week.</a:t>
            </a:r>
          </a:p>
          <a:p>
            <a:endParaRPr lang="en-AU" dirty="0"/>
          </a:p>
          <a:p>
            <a:r>
              <a:rPr lang="en-AU" dirty="0"/>
              <a:t>The Repository is where we catalogue, preserve, store and manage old and new collections </a:t>
            </a: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E9D99CFF-E418-4B09-8FF2-D0EED6C831A6}"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9</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117452107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dirty="0"/>
              <a:t>Many people here are familiar with the processes of appraising and sentencing university official records, that is separating the permanent records from those for disposal. Once permanent records are selected, they are further described by Records Services, and given a UM series number. They are transferred to Archives for storage and their description and location are entered into our database ‘</a:t>
            </a:r>
            <a:r>
              <a:rPr lang="en-AU" dirty="0" err="1"/>
              <a:t>EMu</a:t>
            </a:r>
            <a:r>
              <a:rPr lang="en-AU" dirty="0"/>
              <a:t>’.</a:t>
            </a: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E9D99CFF-E418-4B09-8FF2-D0EED6C831A6}"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10</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23883770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dirty="0"/>
              <a:t>All University official records are restricted for access. Records over 30 years old are cleared for access by the University Archivist on request; records under 30 years old must be cleared for access by the University Secretary or a Department Head. </a:t>
            </a: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E9D99CFF-E418-4B09-8FF2-D0EED6C831A6}"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11</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289464538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dirty="0"/>
              <a:t>Access to descriptions of our holdings are available from our website and searchable in ‘</a:t>
            </a:r>
            <a:r>
              <a:rPr lang="en-AU" dirty="0" err="1"/>
              <a:t>EMu</a:t>
            </a:r>
            <a:r>
              <a:rPr lang="en-AU" dirty="0"/>
              <a:t>’. </a:t>
            </a: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E9D99CFF-E418-4B09-8FF2-D0EED6C831A6}"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12</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70304028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dirty="0"/>
              <a:t>In our basic service, and in alliance with the Baillieu’s Special Collections, we make archival records available in the secure reading room on the 3</a:t>
            </a:r>
            <a:r>
              <a:rPr lang="en-AU" baseline="30000" dirty="0"/>
              <a:t>rd</a:t>
            </a:r>
            <a:r>
              <a:rPr lang="en-AU" dirty="0"/>
              <a:t> floor of the Baillieu Library, but we also have a increasing amount of digitised material which can be accessed via our catalogue and the Library’s </a:t>
            </a:r>
            <a:r>
              <a:rPr lang="en-AU" dirty="0" err="1"/>
              <a:t>Dspace</a:t>
            </a:r>
            <a:r>
              <a:rPr lang="en-AU" dirty="0"/>
              <a:t> repository and even through  the National Library’s Trove. </a:t>
            </a:r>
          </a:p>
          <a:p>
            <a:endParaRPr lang="en-AU" dirty="0"/>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E9D99CFF-E418-4B09-8FF2-D0EED6C831A6}"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13</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16158321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png"/><Relationship Id="rId1" Type="http://schemas.openxmlformats.org/officeDocument/2006/relationships/slideMaster" Target="../slideMasters/slideMaster4.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png"/><Relationship Id="rId1" Type="http://schemas.openxmlformats.org/officeDocument/2006/relationships/slideMaster" Target="../slideMasters/slideMaster4.xml"/><Relationship Id="rId6" Type="http://schemas.openxmlformats.org/officeDocument/2006/relationships/image" Target="../media/image16.png"/><Relationship Id="rId5" Type="http://schemas.openxmlformats.org/officeDocument/2006/relationships/image" Target="../media/image18.png"/><Relationship Id="rId4" Type="http://schemas.openxmlformats.org/officeDocument/2006/relationships/image" Target="../media/image17.png"/></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9.png"/><Relationship Id="rId1" Type="http://schemas.openxmlformats.org/officeDocument/2006/relationships/slideMaster" Target="../slideMasters/slideMaster4.xml"/><Relationship Id="rId6" Type="http://schemas.openxmlformats.org/officeDocument/2006/relationships/image" Target="../media/image16.png"/><Relationship Id="rId5" Type="http://schemas.openxmlformats.org/officeDocument/2006/relationships/image" Target="../media/image18.png"/><Relationship Id="rId4" Type="http://schemas.openxmlformats.org/officeDocument/2006/relationships/image" Target="../media/image17.png"/></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20.png"/><Relationship Id="rId1" Type="http://schemas.openxmlformats.org/officeDocument/2006/relationships/slideMaster" Target="../slideMasters/slideMaster4.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9.png"/><Relationship Id="rId1" Type="http://schemas.openxmlformats.org/officeDocument/2006/relationships/slideMaster" Target="../slideMasters/slideMaster4.xml"/><Relationship Id="rId5" Type="http://schemas.openxmlformats.org/officeDocument/2006/relationships/image" Target="../media/image25.png"/><Relationship Id="rId4" Type="http://schemas.openxmlformats.org/officeDocument/2006/relationships/image" Target="../media/image24.pn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6.png"/><Relationship Id="rId1" Type="http://schemas.openxmlformats.org/officeDocument/2006/relationships/slideMaster" Target="../slideMasters/slideMaster4.xml"/><Relationship Id="rId5" Type="http://schemas.openxmlformats.org/officeDocument/2006/relationships/image" Target="../media/image28.png"/><Relationship Id="rId4" Type="http://schemas.openxmlformats.org/officeDocument/2006/relationships/image" Target="../media/image27.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9.png"/><Relationship Id="rId1" Type="http://schemas.openxmlformats.org/officeDocument/2006/relationships/slideMaster" Target="../slideMasters/slideMaster4.xml"/><Relationship Id="rId5" Type="http://schemas.openxmlformats.org/officeDocument/2006/relationships/image" Target="../media/image31.png"/><Relationship Id="rId4" Type="http://schemas.openxmlformats.org/officeDocument/2006/relationships/image" Target="../media/image30.png"/></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4.xml"/><Relationship Id="rId1" Type="http://schemas.openxmlformats.org/officeDocument/2006/relationships/vmlDrawing" Target="../drawings/vmlDrawing1.vml"/><Relationship Id="rId4" Type="http://schemas.openxmlformats.org/officeDocument/2006/relationships/image" Target="../media/image32.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4.xml"/><Relationship Id="rId1" Type="http://schemas.openxmlformats.org/officeDocument/2006/relationships/vmlDrawing" Target="../drawings/vmlDrawing2.vml"/><Relationship Id="rId4" Type="http://schemas.openxmlformats.org/officeDocument/2006/relationships/image" Target="../media/image33.png"/></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6" name="Text Placeholder 135">
            <a:extLst>
              <a:ext uri="{FF2B5EF4-FFF2-40B4-BE49-F238E27FC236}">
                <a16:creationId xmlns:a16="http://schemas.microsoft.com/office/drawing/2014/main" id="{56E7987E-D425-4641-A476-A2F2AFEFA92C}"/>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92325008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6538648" cy="6857998"/>
          </a:xfrm>
          <a:solidFill>
            <a:schemeClr val="bg1">
              <a:lumMod val="85000"/>
            </a:schemeClr>
          </a:solidFill>
        </p:spPr>
        <p:txBody>
          <a:bodyPr lIns="360000" tIns="360000" rIns="72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5" name="AutoShape 3">
            <a:extLst>
              <a:ext uri="{FF2B5EF4-FFF2-40B4-BE49-F238E27FC236}">
                <a16:creationId xmlns:a16="http://schemas.microsoft.com/office/drawing/2014/main" id="{1BB3B2C9-CFDB-4AF2-BE63-E2AF8B0E7505}"/>
              </a:ext>
            </a:extLst>
          </p:cNvPr>
          <p:cNvSpPr>
            <a:spLocks noChangeAspect="1" noChangeArrowheads="1" noTextEdit="1"/>
          </p:cNvSpPr>
          <p:nvPr userDrawn="1"/>
        </p:nvSpPr>
        <p:spPr bwMode="auto">
          <a:xfrm>
            <a:off x="4814888" y="0"/>
            <a:ext cx="73898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dirty="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37" name="Text Placeholder 135">
            <a:extLst>
              <a:ext uri="{FF2B5EF4-FFF2-40B4-BE49-F238E27FC236}">
                <a16:creationId xmlns:a16="http://schemas.microsoft.com/office/drawing/2014/main" id="{081B6B67-7D18-4A84-A9C8-F8EB715A3FB3}"/>
              </a:ext>
            </a:extLst>
          </p:cNvPr>
          <p:cNvSpPr>
            <a:spLocks noGrp="1"/>
          </p:cNvSpPr>
          <p:nvPr>
            <p:ph type="body" sz="quarter" idx="14" hasCustomPrompt="1"/>
          </p:nvPr>
        </p:nvSpPr>
        <p:spPr>
          <a:xfrm>
            <a:off x="607255" y="616633"/>
            <a:ext cx="1260000" cy="126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0" name="AutoShape 7">
            <a:extLst>
              <a:ext uri="{FF2B5EF4-FFF2-40B4-BE49-F238E27FC236}">
                <a16:creationId xmlns:a16="http://schemas.microsoft.com/office/drawing/2014/main" id="{768AD39D-5774-4D47-839D-1B36BB540E37}"/>
              </a:ext>
            </a:extLst>
          </p:cNvPr>
          <p:cNvSpPr>
            <a:spLocks noChangeAspect="1" noChangeArrowheads="1" noTextEdit="1"/>
          </p:cNvSpPr>
          <p:nvPr userDrawn="1"/>
        </p:nvSpPr>
        <p:spPr bwMode="auto">
          <a:xfrm>
            <a:off x="4262967" y="1167579"/>
            <a:ext cx="4549775"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Subtitle 21">
            <a:extLst>
              <a:ext uri="{FF2B5EF4-FFF2-40B4-BE49-F238E27FC236}">
                <a16:creationId xmlns:a16="http://schemas.microsoft.com/office/drawing/2014/main" id="{8342C053-5A99-403F-B0F2-E86B39C4B7D3}"/>
              </a:ext>
            </a:extLst>
          </p:cNvPr>
          <p:cNvSpPr>
            <a:spLocks noGrp="1"/>
          </p:cNvSpPr>
          <p:nvPr>
            <p:ph type="subTitle" idx="1" hasCustomPrompt="1"/>
          </p:nvPr>
        </p:nvSpPr>
        <p:spPr>
          <a:xfrm>
            <a:off x="4774179" y="0"/>
            <a:ext cx="7417821" cy="6879660"/>
          </a:xfrm>
          <a:custGeom>
            <a:avLst/>
            <a:gdLst>
              <a:gd name="connsiteX0" fmla="*/ 1033462 w 4551363"/>
              <a:gd name="connsiteY0" fmla="*/ 0 h 4221163"/>
              <a:gd name="connsiteX1" fmla="*/ 4551363 w 4551363"/>
              <a:gd name="connsiteY1" fmla="*/ 0 h 4221163"/>
              <a:gd name="connsiteX2" fmla="*/ 4551363 w 4551363"/>
              <a:gd name="connsiteY2" fmla="*/ 4221163 h 4221163"/>
              <a:gd name="connsiteX3" fmla="*/ 1033462 w 4551363"/>
              <a:gd name="connsiteY3" fmla="*/ 4221163 h 4221163"/>
              <a:gd name="connsiteX4" fmla="*/ 0 w 4551363"/>
              <a:gd name="connsiteY4" fmla="*/ 3949701 h 4221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363" h="4221163">
                <a:moveTo>
                  <a:pt x="1033462" y="0"/>
                </a:moveTo>
                <a:lnTo>
                  <a:pt x="4551363" y="0"/>
                </a:lnTo>
                <a:lnTo>
                  <a:pt x="4551363" y="4221163"/>
                </a:lnTo>
                <a:lnTo>
                  <a:pt x="1033462" y="4221163"/>
                </a:lnTo>
                <a:lnTo>
                  <a:pt x="0" y="3949701"/>
                </a:lnTo>
                <a:close/>
              </a:path>
            </a:pathLst>
          </a:custGeom>
          <a:solidFill>
            <a:schemeClr val="tx2"/>
          </a:solidFill>
        </p:spPr>
        <p:txBody>
          <a:bodyPr wrap="square" lIns="2304000" tIns="2700000" rIns="720000" bIns="18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Divider slide title</a:t>
            </a:r>
          </a:p>
          <a:p>
            <a:pPr lvl="1"/>
            <a:r>
              <a:rPr lang="en-AU" noProof="0" dirty="0"/>
              <a:t>Two</a:t>
            </a:r>
          </a:p>
          <a:p>
            <a:pPr lvl="2"/>
            <a:r>
              <a:rPr lang="en-AU" noProof="0" dirty="0"/>
              <a:t>Three</a:t>
            </a:r>
          </a:p>
          <a:p>
            <a:pPr lvl="8"/>
            <a:r>
              <a:rPr lang="en-AU" noProof="0" dirty="0"/>
              <a:t>four</a:t>
            </a:r>
          </a:p>
        </p:txBody>
      </p:sp>
      <p:sp>
        <p:nvSpPr>
          <p:cNvPr id="25" name="Text Placeholder 140">
            <a:extLst>
              <a:ext uri="{FF2B5EF4-FFF2-40B4-BE49-F238E27FC236}">
                <a16:creationId xmlns:a16="http://schemas.microsoft.com/office/drawing/2014/main" id="{1E7CA0C9-C706-491C-A6A8-FDB0B12A2176}"/>
              </a:ext>
            </a:extLst>
          </p:cNvPr>
          <p:cNvSpPr>
            <a:spLocks noGrp="1"/>
          </p:cNvSpPr>
          <p:nvPr>
            <p:ph type="body" sz="quarter" idx="17" hasCustomPrompt="1"/>
          </p:nvPr>
        </p:nvSpPr>
        <p:spPr>
          <a:xfrm>
            <a:off x="500063" y="5394937"/>
            <a:ext cx="2782490" cy="707231"/>
          </a:xfrm>
        </p:spPr>
        <p:txBody>
          <a:bodyPr>
            <a:no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1" name="Text Placeholder 135">
            <a:extLst>
              <a:ext uri="{FF2B5EF4-FFF2-40B4-BE49-F238E27FC236}">
                <a16:creationId xmlns:a16="http://schemas.microsoft.com/office/drawing/2014/main" id="{17A51544-3ECD-4ABC-8447-3699A67ACCCD}"/>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7458023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Section Header B">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2" name="Picture Placeholder 141">
            <a:extLst>
              <a:ext uri="{FF2B5EF4-FFF2-40B4-BE49-F238E27FC236}">
                <a16:creationId xmlns:a16="http://schemas.microsoft.com/office/drawing/2014/main" id="{7FEBB377-447E-4F52-87D8-8001155A75D2}"/>
              </a:ext>
            </a:extLst>
          </p:cNvPr>
          <p:cNvSpPr>
            <a:spLocks noGrp="1"/>
          </p:cNvSpPr>
          <p:nvPr>
            <p:ph type="pic" sz="quarter" idx="13"/>
          </p:nvPr>
        </p:nvSpPr>
        <p:spPr>
          <a:xfrm>
            <a:off x="6499359"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txBody>
          <a:bodyPr wrap="square" lIns="360000" tIns="360000" rIns="360000" bIns="360000">
            <a:no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68" name="Text Placeholder 140">
            <a:extLst>
              <a:ext uri="{FF2B5EF4-FFF2-40B4-BE49-F238E27FC236}">
                <a16:creationId xmlns:a16="http://schemas.microsoft.com/office/drawing/2014/main" id="{73BB30E9-8493-45E3-BD7E-FD5DCB0129E9}"/>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9" name="Group 4">
            <a:extLst>
              <a:ext uri="{FF2B5EF4-FFF2-40B4-BE49-F238E27FC236}">
                <a16:creationId xmlns:a16="http://schemas.microsoft.com/office/drawing/2014/main" id="{BCF2E7B2-D01F-4846-9FFF-96A7F01CE483}"/>
              </a:ext>
            </a:extLst>
          </p:cNvPr>
          <p:cNvGrpSpPr>
            <a:grpSpLocks noChangeAspect="1"/>
          </p:cNvGrpSpPr>
          <p:nvPr userDrawn="1"/>
        </p:nvGrpSpPr>
        <p:grpSpPr bwMode="auto">
          <a:xfrm>
            <a:off x="421066" y="453777"/>
            <a:ext cx="1662286" cy="1666547"/>
            <a:chOff x="2864" y="1181"/>
            <a:chExt cx="1952" cy="1957"/>
          </a:xfrm>
        </p:grpSpPr>
        <p:sp>
          <p:nvSpPr>
            <p:cNvPr id="70" name="AutoShape 3">
              <a:extLst>
                <a:ext uri="{FF2B5EF4-FFF2-40B4-BE49-F238E27FC236}">
                  <a16:creationId xmlns:a16="http://schemas.microsoft.com/office/drawing/2014/main" id="{7687D4E3-DA82-4B62-B19A-86F317319774}"/>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Rectangle 5">
              <a:extLst>
                <a:ext uri="{FF2B5EF4-FFF2-40B4-BE49-F238E27FC236}">
                  <a16:creationId xmlns:a16="http://schemas.microsoft.com/office/drawing/2014/main" id="{B5576FAF-F3E1-4CC5-B88B-0198F2105163}"/>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6">
              <a:extLst>
                <a:ext uri="{FF2B5EF4-FFF2-40B4-BE49-F238E27FC236}">
                  <a16:creationId xmlns:a16="http://schemas.microsoft.com/office/drawing/2014/main" id="{F87E52B1-38C9-4E33-AAF3-BF06500A3879}"/>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7">
              <a:extLst>
                <a:ext uri="{FF2B5EF4-FFF2-40B4-BE49-F238E27FC236}">
                  <a16:creationId xmlns:a16="http://schemas.microsoft.com/office/drawing/2014/main" id="{836EB3B1-3E19-4A0A-A9DE-B85EC78B08C0}"/>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8">
              <a:extLst>
                <a:ext uri="{FF2B5EF4-FFF2-40B4-BE49-F238E27FC236}">
                  <a16:creationId xmlns:a16="http://schemas.microsoft.com/office/drawing/2014/main" id="{A541583E-90FA-4A04-9BB4-DF54DE67485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9">
              <a:extLst>
                <a:ext uri="{FF2B5EF4-FFF2-40B4-BE49-F238E27FC236}">
                  <a16:creationId xmlns:a16="http://schemas.microsoft.com/office/drawing/2014/main" id="{AF1BCBE3-95B4-473B-B2BB-88B2A4D464F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0">
              <a:extLst>
                <a:ext uri="{FF2B5EF4-FFF2-40B4-BE49-F238E27FC236}">
                  <a16:creationId xmlns:a16="http://schemas.microsoft.com/office/drawing/2014/main" id="{570EB87D-7139-4FCE-8AD0-F04539A83100}"/>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1">
              <a:extLst>
                <a:ext uri="{FF2B5EF4-FFF2-40B4-BE49-F238E27FC236}">
                  <a16:creationId xmlns:a16="http://schemas.microsoft.com/office/drawing/2014/main" id="{BCD13869-C734-4744-9966-1E45BC7E7BD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2">
              <a:extLst>
                <a:ext uri="{FF2B5EF4-FFF2-40B4-BE49-F238E27FC236}">
                  <a16:creationId xmlns:a16="http://schemas.microsoft.com/office/drawing/2014/main" id="{FA510161-0890-48DC-A1C7-4BC9C39F89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3">
              <a:extLst>
                <a:ext uri="{FF2B5EF4-FFF2-40B4-BE49-F238E27FC236}">
                  <a16:creationId xmlns:a16="http://schemas.microsoft.com/office/drawing/2014/main" id="{A94FCB9B-2163-47FE-A471-2F08FDD8993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14">
              <a:extLst>
                <a:ext uri="{FF2B5EF4-FFF2-40B4-BE49-F238E27FC236}">
                  <a16:creationId xmlns:a16="http://schemas.microsoft.com/office/drawing/2014/main" id="{D43D310D-82EB-45FB-9575-7A05EC97BA68}"/>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5">
              <a:extLst>
                <a:ext uri="{FF2B5EF4-FFF2-40B4-BE49-F238E27FC236}">
                  <a16:creationId xmlns:a16="http://schemas.microsoft.com/office/drawing/2014/main" id="{C27E9B67-E811-420C-B457-B01D5DA93890}"/>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6">
              <a:extLst>
                <a:ext uri="{FF2B5EF4-FFF2-40B4-BE49-F238E27FC236}">
                  <a16:creationId xmlns:a16="http://schemas.microsoft.com/office/drawing/2014/main" id="{202E0DEF-5320-414A-9D09-9F04D307F96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7">
              <a:extLst>
                <a:ext uri="{FF2B5EF4-FFF2-40B4-BE49-F238E27FC236}">
                  <a16:creationId xmlns:a16="http://schemas.microsoft.com/office/drawing/2014/main" id="{7CDE55A6-B058-43BF-82AD-E2CF701CEF4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8">
              <a:extLst>
                <a:ext uri="{FF2B5EF4-FFF2-40B4-BE49-F238E27FC236}">
                  <a16:creationId xmlns:a16="http://schemas.microsoft.com/office/drawing/2014/main" id="{E76D96D4-DB64-4D87-93A0-8CF7BF7C4298}"/>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9">
              <a:extLst>
                <a:ext uri="{FF2B5EF4-FFF2-40B4-BE49-F238E27FC236}">
                  <a16:creationId xmlns:a16="http://schemas.microsoft.com/office/drawing/2014/main" id="{09C9CCA1-C999-4358-BCFB-93A526B93AB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20">
              <a:extLst>
                <a:ext uri="{FF2B5EF4-FFF2-40B4-BE49-F238E27FC236}">
                  <a16:creationId xmlns:a16="http://schemas.microsoft.com/office/drawing/2014/main" id="{091B2AA6-BAFC-4C63-B6E5-E567B0781421}"/>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F5352-9E79-422D-A715-9F8798C83E99}"/>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94E48EF3-5490-4793-84A1-99F9541C9E0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FF2C4395-852E-4B55-9169-B80758CCDD0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4A470D8C-6B28-4432-B2DC-BB7F4AAD0138}"/>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51494A52-CCA4-4E8F-B96C-7191A78BEA2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F9581B5B-4CC9-40EF-B351-1E0844E7793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B36CE5E6-82DB-4EC4-B8F2-00441C7F007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CCB0DDE8-E457-4049-A1B5-9DC1A38E542B}"/>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F582F19F-50DB-4CD0-9261-9F3D4369DEDF}"/>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03238F99-8877-414A-B15E-AC6904170A29}"/>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4BB808B9-70D1-4973-9B42-7047A6097032}"/>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F9C9A6F1-DCA9-40C4-A241-EAD329309E98}"/>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E0AEF41F-FC56-4890-9142-E6A51D258BD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6145C89F-8512-4401-B52C-D9558C1D0150}"/>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ED9CFB26-B8E6-48B1-A29F-24EB666228A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F6E85637-D434-4429-B291-1ECF3AEA6EC7}"/>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30C150FF-3376-469B-9681-2D2C4498660A}"/>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434EB90B-7746-4C60-9E11-00C8E6B4B1FD}"/>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7426CC65-8A41-4481-9E5D-C5331B6EEA7D}"/>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97E7B34D-0DDF-4DE2-99C4-6BC45D794E3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6FC8D70A-8526-4C79-92C2-97301B914BE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39BE5684-35BB-46F4-9C5C-EAF067BC62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5089B3F9-64DE-4CB8-BF0E-34B007F8C78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04FECBD9-B54C-4D5A-A9AA-E7619DF7614D}"/>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0ADCA952-0EDE-409C-B4D0-54FF479FCEE5}"/>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119A132-F0A3-4452-851C-D950D84D531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BEC3E088-80FD-4804-92A1-2E76BA051D83}"/>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EA438C2B-5159-428A-AB6D-0446066C3FD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65B120BA-B006-4B6A-8DA5-F28EA6CDDE63}"/>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AB954FAD-8B27-4E4D-A4ED-D5FB03A79ED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D653A1E5-8205-431C-8097-803798E04C3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54533794-0E7B-4B02-8F24-BDC83126EE90}"/>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D4D327AA-0BF7-4AB8-91E9-11F76213D3C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F8AB14D4-E7E1-4D1E-8B5C-B1A1653B916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9424AD2E-65D9-4F30-9676-D28A85EE68BF}"/>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F382EF80-0B77-4D44-B4FF-8B6BE2567CE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92C5A2A8-B427-43AB-B91C-75984A933E9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E9704698-3565-478A-9D58-D0A9430F2CA4}"/>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E5B6714A-DEAD-4521-A9A6-9E2A55F9268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EC562B80-8A9A-4CB6-84CD-035DC0A57CC6}"/>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F6A42320-400F-45BF-9470-203CFA636A7B}"/>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189" name="Text Placeholder 135">
            <a:extLst>
              <a:ext uri="{FF2B5EF4-FFF2-40B4-BE49-F238E27FC236}">
                <a16:creationId xmlns:a16="http://schemas.microsoft.com/office/drawing/2014/main" id="{481E019A-1F81-4852-8272-EA711EFF7093}"/>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91357347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ction Header C">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2" name="Picture Placeholder 11">
            <a:extLst>
              <a:ext uri="{FF2B5EF4-FFF2-40B4-BE49-F238E27FC236}">
                <a16:creationId xmlns:a16="http://schemas.microsoft.com/office/drawing/2014/main" id="{E03DFE5C-9D27-413D-8A78-400F18043883}"/>
              </a:ext>
            </a:extLst>
          </p:cNvPr>
          <p:cNvSpPr>
            <a:spLocks noGrp="1"/>
          </p:cNvSpPr>
          <p:nvPr>
            <p:ph type="pic" sz="quarter" idx="18" hasCustomPrompt="1"/>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8621079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99106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Tree>
    <p:extLst>
      <p:ext uri="{BB962C8B-B14F-4D97-AF65-F5344CB8AC3E}">
        <p14:creationId xmlns:p14="http://schemas.microsoft.com/office/powerpoint/2010/main" val="26329430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4829370" cy="2923841"/>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59" y="3503393"/>
            <a:ext cx="4829371" cy="2921137"/>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11136EA4-84ED-4506-A242-5F0C906222BB}"/>
              </a:ext>
            </a:extLst>
          </p:cNvPr>
          <p:cNvSpPr>
            <a:spLocks noGrp="1"/>
          </p:cNvSpPr>
          <p:nvPr>
            <p:ph type="ftr" sz="quarter" idx="17"/>
          </p:nvPr>
        </p:nvSpPr>
        <p:spPr/>
        <p:txBody>
          <a:bodyPr/>
          <a:lstStyle/>
          <a:p>
            <a:endParaRPr lang="en-AU" noProof="0" dirty="0"/>
          </a:p>
        </p:txBody>
      </p:sp>
    </p:spTree>
    <p:extLst>
      <p:ext uri="{BB962C8B-B14F-4D97-AF65-F5344CB8AC3E}">
        <p14:creationId xmlns:p14="http://schemas.microsoft.com/office/powerpoint/2010/main" val="413316539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2340000" cy="2923841"/>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60" y="3503393"/>
            <a:ext cx="4829370" cy="2921137"/>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18530" y="433469"/>
            <a:ext cx="2340000" cy="2923841"/>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FA7FBC23-2E1D-42B9-B06F-441D2E530D67}"/>
              </a:ext>
            </a:extLst>
          </p:cNvPr>
          <p:cNvSpPr>
            <a:spLocks noGrp="1"/>
          </p:cNvSpPr>
          <p:nvPr>
            <p:ph type="ftr" sz="quarter" idx="18"/>
          </p:nvPr>
        </p:nvSpPr>
        <p:spPr/>
        <p:txBody>
          <a:bodyPr/>
          <a:lstStyle/>
          <a:p>
            <a:endParaRPr lang="en-AU" noProof="0" dirty="0"/>
          </a:p>
        </p:txBody>
      </p:sp>
    </p:spTree>
    <p:extLst>
      <p:ext uri="{BB962C8B-B14F-4D97-AF65-F5344CB8AC3E}">
        <p14:creationId xmlns:p14="http://schemas.microsoft.com/office/powerpoint/2010/main" val="234025247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2340000" cy="2923841"/>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59" y="3503393"/>
            <a:ext cx="4829371" cy="2921137"/>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18530" y="433469"/>
            <a:ext cx="2340000" cy="1411841"/>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70" name="Picture Placeholder 8">
            <a:extLst>
              <a:ext uri="{FF2B5EF4-FFF2-40B4-BE49-F238E27FC236}">
                <a16:creationId xmlns:a16="http://schemas.microsoft.com/office/drawing/2014/main" id="{FA4A79D4-E349-4EBC-AEB1-516796BF6A3A}"/>
              </a:ext>
            </a:extLst>
          </p:cNvPr>
          <p:cNvSpPr>
            <a:spLocks noGrp="1"/>
          </p:cNvSpPr>
          <p:nvPr>
            <p:ph type="pic" sz="quarter" idx="17"/>
          </p:nvPr>
        </p:nvSpPr>
        <p:spPr>
          <a:xfrm>
            <a:off x="9418530" y="2007310"/>
            <a:ext cx="2340000" cy="1350000"/>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D612DDF1-862D-4D1D-A8F8-0AA91E60F74F}"/>
              </a:ext>
            </a:extLst>
          </p:cNvPr>
          <p:cNvSpPr>
            <a:spLocks noGrp="1"/>
          </p:cNvSpPr>
          <p:nvPr>
            <p:ph type="ftr" sz="quarter" idx="19"/>
          </p:nvPr>
        </p:nvSpPr>
        <p:spPr/>
        <p:txBody>
          <a:bodyPr/>
          <a:lstStyle/>
          <a:p>
            <a:endParaRPr lang="en-AU" noProof="0" dirty="0"/>
          </a:p>
        </p:txBody>
      </p:sp>
    </p:spTree>
    <p:extLst>
      <p:ext uri="{BB962C8B-B14F-4D97-AF65-F5344CB8AC3E}">
        <p14:creationId xmlns:p14="http://schemas.microsoft.com/office/powerpoint/2010/main" val="75262960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US"/>
              <a:t>Click icon to add picture</a:t>
            </a:r>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20524626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39" name="Picture Placeholder 138">
            <a:extLst>
              <a:ext uri="{FF2B5EF4-FFF2-40B4-BE49-F238E27FC236}">
                <a16:creationId xmlns:a16="http://schemas.microsoft.com/office/drawing/2014/main" id="{D87FD7A2-8AF9-450B-AA84-809A435321D8}"/>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3522183"/>
            <a:ext cx="4772203" cy="1227635"/>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500"/>
              </a:spcBef>
              <a:spcAft>
                <a:spcPts val="0"/>
              </a:spcAft>
              <a:buNone/>
              <a:defRPr sz="2000" b="1">
                <a:solidFill>
                  <a:schemeClr val="accent2"/>
                </a:solidFill>
                <a:latin typeface="+mn-lt"/>
              </a:defRPr>
            </a:lvl1pPr>
            <a:lvl2pPr marL="0" indent="0" algn="l">
              <a:spcBef>
                <a:spcPts val="500"/>
              </a:spcBef>
              <a:buNone/>
              <a:defRPr sz="2000" b="0">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subtitle</a:t>
            </a:r>
          </a:p>
          <a:p>
            <a:pPr lvl="1"/>
            <a:r>
              <a:rPr lang="en-AU" noProof="0" dirty="0"/>
              <a:t>Two</a:t>
            </a:r>
          </a:p>
          <a:p>
            <a:pPr lvl="2"/>
            <a:r>
              <a:rPr lang="en-AU" noProof="0" dirty="0"/>
              <a:t>Three</a:t>
            </a:r>
          </a:p>
          <a:p>
            <a:pPr lvl="8"/>
            <a:r>
              <a:rPr lang="en-AU" noProof="0" dirty="0"/>
              <a:t>four</a:t>
            </a:r>
          </a:p>
        </p:txBody>
      </p:sp>
      <p:sp>
        <p:nvSpPr>
          <p:cNvPr id="2" name="TextBox 1">
            <a:extLst>
              <a:ext uri="{FF2B5EF4-FFF2-40B4-BE49-F238E27FC236}">
                <a16:creationId xmlns:a16="http://schemas.microsoft.com/office/drawing/2014/main" id="{B196D528-3F8C-4131-B8C8-D41C96117732}"/>
              </a:ext>
            </a:extLst>
          </p:cNvPr>
          <p:cNvSpPr txBox="1"/>
          <p:nvPr userDrawn="1"/>
        </p:nvSpPr>
        <p:spPr>
          <a:xfrm>
            <a:off x="514871" y="2525876"/>
            <a:ext cx="3164224" cy="677108"/>
          </a:xfrm>
          <a:prstGeom prst="rect">
            <a:avLst/>
          </a:prstGeom>
          <a:noFill/>
        </p:spPr>
        <p:txBody>
          <a:bodyPr wrap="square" rtlCol="0">
            <a:spAutoFit/>
          </a:bodyPr>
          <a:lstStyle/>
          <a:p>
            <a:r>
              <a:rPr lang="en-AU" sz="3800" b="1" kern="1200" dirty="0">
                <a:solidFill>
                  <a:schemeClr val="bg1"/>
                </a:solidFill>
                <a:latin typeface="+mj-lt"/>
                <a:ea typeface="+mn-ea"/>
                <a:cs typeface="+mn-cs"/>
              </a:rPr>
              <a:t>Thank you</a:t>
            </a:r>
          </a:p>
        </p:txBody>
      </p:sp>
      <p:sp>
        <p:nvSpPr>
          <p:cNvPr id="68" name="Text Placeholder 140">
            <a:extLst>
              <a:ext uri="{FF2B5EF4-FFF2-40B4-BE49-F238E27FC236}">
                <a16:creationId xmlns:a16="http://schemas.microsoft.com/office/drawing/2014/main" id="{0240AC5B-4C6A-426A-B2D7-877F8935F418}"/>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9" name="Text Placeholder 135">
            <a:extLst>
              <a:ext uri="{FF2B5EF4-FFF2-40B4-BE49-F238E27FC236}">
                <a16:creationId xmlns:a16="http://schemas.microsoft.com/office/drawing/2014/main" id="{E5A84B8F-F202-4882-842F-83827F0172A4}"/>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70" name="Group 4">
            <a:extLst>
              <a:ext uri="{FF2B5EF4-FFF2-40B4-BE49-F238E27FC236}">
                <a16:creationId xmlns:a16="http://schemas.microsoft.com/office/drawing/2014/main" id="{EC37A7B2-975C-4770-92F5-8992CA55725E}"/>
              </a:ext>
            </a:extLst>
          </p:cNvPr>
          <p:cNvGrpSpPr>
            <a:grpSpLocks noChangeAspect="1"/>
          </p:cNvGrpSpPr>
          <p:nvPr userDrawn="1"/>
        </p:nvGrpSpPr>
        <p:grpSpPr bwMode="auto">
          <a:xfrm>
            <a:off x="421066" y="453777"/>
            <a:ext cx="1662286" cy="1666547"/>
            <a:chOff x="2864" y="1181"/>
            <a:chExt cx="1952" cy="1957"/>
          </a:xfrm>
        </p:grpSpPr>
        <p:sp>
          <p:nvSpPr>
            <p:cNvPr id="71" name="AutoShape 3">
              <a:extLst>
                <a:ext uri="{FF2B5EF4-FFF2-40B4-BE49-F238E27FC236}">
                  <a16:creationId xmlns:a16="http://schemas.microsoft.com/office/drawing/2014/main" id="{54F552E3-D38D-41BC-82E3-60C997948365}"/>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Rectangle 5">
              <a:extLst>
                <a:ext uri="{FF2B5EF4-FFF2-40B4-BE49-F238E27FC236}">
                  <a16:creationId xmlns:a16="http://schemas.microsoft.com/office/drawing/2014/main" id="{569FA1AE-C9C3-462F-A77A-B6BBCF918C9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6">
              <a:extLst>
                <a:ext uri="{FF2B5EF4-FFF2-40B4-BE49-F238E27FC236}">
                  <a16:creationId xmlns:a16="http://schemas.microsoft.com/office/drawing/2014/main" id="{6DB2EA32-9261-498B-830E-2FBDFA157F5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7">
              <a:extLst>
                <a:ext uri="{FF2B5EF4-FFF2-40B4-BE49-F238E27FC236}">
                  <a16:creationId xmlns:a16="http://schemas.microsoft.com/office/drawing/2014/main" id="{EFF73E3A-06C3-4974-93E2-696040A8975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8">
              <a:extLst>
                <a:ext uri="{FF2B5EF4-FFF2-40B4-BE49-F238E27FC236}">
                  <a16:creationId xmlns:a16="http://schemas.microsoft.com/office/drawing/2014/main" id="{C4DC2C60-02AB-49AD-B3DD-BBCF7166C835}"/>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9">
              <a:extLst>
                <a:ext uri="{FF2B5EF4-FFF2-40B4-BE49-F238E27FC236}">
                  <a16:creationId xmlns:a16="http://schemas.microsoft.com/office/drawing/2014/main" id="{30961497-8835-4080-AFE2-534351DE2631}"/>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0">
              <a:extLst>
                <a:ext uri="{FF2B5EF4-FFF2-40B4-BE49-F238E27FC236}">
                  <a16:creationId xmlns:a16="http://schemas.microsoft.com/office/drawing/2014/main" id="{E68F9C23-752D-42BE-A4E5-9B68536CDFD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1">
              <a:extLst>
                <a:ext uri="{FF2B5EF4-FFF2-40B4-BE49-F238E27FC236}">
                  <a16:creationId xmlns:a16="http://schemas.microsoft.com/office/drawing/2014/main" id="{13FC5098-8507-4098-93FB-F2624FFC64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2">
              <a:extLst>
                <a:ext uri="{FF2B5EF4-FFF2-40B4-BE49-F238E27FC236}">
                  <a16:creationId xmlns:a16="http://schemas.microsoft.com/office/drawing/2014/main" id="{7E5888E8-4F68-4921-8A2B-AEC299F6A1C2}"/>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3">
              <a:extLst>
                <a:ext uri="{FF2B5EF4-FFF2-40B4-BE49-F238E27FC236}">
                  <a16:creationId xmlns:a16="http://schemas.microsoft.com/office/drawing/2014/main" id="{B67C5942-8CB4-499B-AA8B-12470AC8A79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4">
              <a:extLst>
                <a:ext uri="{FF2B5EF4-FFF2-40B4-BE49-F238E27FC236}">
                  <a16:creationId xmlns:a16="http://schemas.microsoft.com/office/drawing/2014/main" id="{7AD189ED-F890-4E02-8D27-6A3CE264891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5">
              <a:extLst>
                <a:ext uri="{FF2B5EF4-FFF2-40B4-BE49-F238E27FC236}">
                  <a16:creationId xmlns:a16="http://schemas.microsoft.com/office/drawing/2014/main" id="{A694629D-32D1-4504-B143-297920522C9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6">
              <a:extLst>
                <a:ext uri="{FF2B5EF4-FFF2-40B4-BE49-F238E27FC236}">
                  <a16:creationId xmlns:a16="http://schemas.microsoft.com/office/drawing/2014/main" id="{2412EA18-A215-4DFD-A0A6-2AD409F481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7">
              <a:extLst>
                <a:ext uri="{FF2B5EF4-FFF2-40B4-BE49-F238E27FC236}">
                  <a16:creationId xmlns:a16="http://schemas.microsoft.com/office/drawing/2014/main" id="{C4E0E6D7-A2DC-410B-9822-C2D716A99AB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8">
              <a:extLst>
                <a:ext uri="{FF2B5EF4-FFF2-40B4-BE49-F238E27FC236}">
                  <a16:creationId xmlns:a16="http://schemas.microsoft.com/office/drawing/2014/main" id="{D7B7983B-BA78-4770-8F07-998CF704FD22}"/>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19">
              <a:extLst>
                <a:ext uri="{FF2B5EF4-FFF2-40B4-BE49-F238E27FC236}">
                  <a16:creationId xmlns:a16="http://schemas.microsoft.com/office/drawing/2014/main" id="{A748B14A-0908-4434-A2E9-F3E4992B204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Freeform 20">
              <a:extLst>
                <a:ext uri="{FF2B5EF4-FFF2-40B4-BE49-F238E27FC236}">
                  <a16:creationId xmlns:a16="http://schemas.microsoft.com/office/drawing/2014/main" id="{9A723747-6853-43C4-AAB4-C1C0C93D9934}"/>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Rectangle 21">
              <a:extLst>
                <a:ext uri="{FF2B5EF4-FFF2-40B4-BE49-F238E27FC236}">
                  <a16:creationId xmlns:a16="http://schemas.microsoft.com/office/drawing/2014/main" id="{135592F9-D2BB-451E-96FF-092A1EE1A3BE}"/>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2">
              <a:extLst>
                <a:ext uri="{FF2B5EF4-FFF2-40B4-BE49-F238E27FC236}">
                  <a16:creationId xmlns:a16="http://schemas.microsoft.com/office/drawing/2014/main" id="{745670F2-51EA-4EA7-A414-FB609C350ED5}"/>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3">
              <a:extLst>
                <a:ext uri="{FF2B5EF4-FFF2-40B4-BE49-F238E27FC236}">
                  <a16:creationId xmlns:a16="http://schemas.microsoft.com/office/drawing/2014/main" id="{99B68E36-21CB-49F9-8DAA-F892BB3F7740}"/>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4">
              <a:extLst>
                <a:ext uri="{FF2B5EF4-FFF2-40B4-BE49-F238E27FC236}">
                  <a16:creationId xmlns:a16="http://schemas.microsoft.com/office/drawing/2014/main" id="{F07D88E7-14BD-4576-AC88-8D241E6B93B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5">
              <a:extLst>
                <a:ext uri="{FF2B5EF4-FFF2-40B4-BE49-F238E27FC236}">
                  <a16:creationId xmlns:a16="http://schemas.microsoft.com/office/drawing/2014/main" id="{BCAAAD9F-0A1F-49A6-A4DE-A5A523C54625}"/>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6">
              <a:extLst>
                <a:ext uri="{FF2B5EF4-FFF2-40B4-BE49-F238E27FC236}">
                  <a16:creationId xmlns:a16="http://schemas.microsoft.com/office/drawing/2014/main" id="{DA1B6F50-51ED-4149-9C09-11E80089776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7">
              <a:extLst>
                <a:ext uri="{FF2B5EF4-FFF2-40B4-BE49-F238E27FC236}">
                  <a16:creationId xmlns:a16="http://schemas.microsoft.com/office/drawing/2014/main" id="{0AC74EF2-F419-4368-912E-71A0EA81D8E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8">
              <a:extLst>
                <a:ext uri="{FF2B5EF4-FFF2-40B4-BE49-F238E27FC236}">
                  <a16:creationId xmlns:a16="http://schemas.microsoft.com/office/drawing/2014/main" id="{1C171149-6E4E-4D78-AB93-8E367FDD9F4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29">
              <a:extLst>
                <a:ext uri="{FF2B5EF4-FFF2-40B4-BE49-F238E27FC236}">
                  <a16:creationId xmlns:a16="http://schemas.microsoft.com/office/drawing/2014/main" id="{A815DF7B-E424-42AB-A6AB-634DA40688E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0">
              <a:extLst>
                <a:ext uri="{FF2B5EF4-FFF2-40B4-BE49-F238E27FC236}">
                  <a16:creationId xmlns:a16="http://schemas.microsoft.com/office/drawing/2014/main" id="{66BD8C37-8BC5-45CD-B87D-5AFE1A70DC26}"/>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1">
              <a:extLst>
                <a:ext uri="{FF2B5EF4-FFF2-40B4-BE49-F238E27FC236}">
                  <a16:creationId xmlns:a16="http://schemas.microsoft.com/office/drawing/2014/main" id="{2CEB33A3-B63A-4808-96DD-C5F24BF9ACF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2">
              <a:extLst>
                <a:ext uri="{FF2B5EF4-FFF2-40B4-BE49-F238E27FC236}">
                  <a16:creationId xmlns:a16="http://schemas.microsoft.com/office/drawing/2014/main" id="{C313A88E-E4EB-47A3-9504-3CBEC9DA296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4">
              <a:extLst>
                <a:ext uri="{FF2B5EF4-FFF2-40B4-BE49-F238E27FC236}">
                  <a16:creationId xmlns:a16="http://schemas.microsoft.com/office/drawing/2014/main" id="{56F05306-E858-4AD6-9044-0829EB27D9AA}"/>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5">
              <a:extLst>
                <a:ext uri="{FF2B5EF4-FFF2-40B4-BE49-F238E27FC236}">
                  <a16:creationId xmlns:a16="http://schemas.microsoft.com/office/drawing/2014/main" id="{32901447-608B-4121-B7E4-6FCEAEA2508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6">
              <a:extLst>
                <a:ext uri="{FF2B5EF4-FFF2-40B4-BE49-F238E27FC236}">
                  <a16:creationId xmlns:a16="http://schemas.microsoft.com/office/drawing/2014/main" id="{39190006-5196-47DB-99AE-94D3B7F0459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7">
              <a:extLst>
                <a:ext uri="{FF2B5EF4-FFF2-40B4-BE49-F238E27FC236}">
                  <a16:creationId xmlns:a16="http://schemas.microsoft.com/office/drawing/2014/main" id="{8604054B-C93B-45A8-AB0E-E4348614520B}"/>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8">
              <a:extLst>
                <a:ext uri="{FF2B5EF4-FFF2-40B4-BE49-F238E27FC236}">
                  <a16:creationId xmlns:a16="http://schemas.microsoft.com/office/drawing/2014/main" id="{D0EFF960-9F83-4FFE-BF82-B52577442D3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39">
              <a:extLst>
                <a:ext uri="{FF2B5EF4-FFF2-40B4-BE49-F238E27FC236}">
                  <a16:creationId xmlns:a16="http://schemas.microsoft.com/office/drawing/2014/main" id="{99D3D888-B3BA-4D97-B256-1108E2C3F2E3}"/>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0">
              <a:extLst>
                <a:ext uri="{FF2B5EF4-FFF2-40B4-BE49-F238E27FC236}">
                  <a16:creationId xmlns:a16="http://schemas.microsoft.com/office/drawing/2014/main" id="{7F59FA3C-1276-422B-80A8-04EF5B7FFB3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1">
              <a:extLst>
                <a:ext uri="{FF2B5EF4-FFF2-40B4-BE49-F238E27FC236}">
                  <a16:creationId xmlns:a16="http://schemas.microsoft.com/office/drawing/2014/main" id="{0F1A5475-0A1C-4B1A-97EC-5E3CD806750C}"/>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2">
              <a:extLst>
                <a:ext uri="{FF2B5EF4-FFF2-40B4-BE49-F238E27FC236}">
                  <a16:creationId xmlns:a16="http://schemas.microsoft.com/office/drawing/2014/main" id="{A3DDBAEE-DF7C-4EC8-94DD-05D69B1CDE43}"/>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3">
              <a:extLst>
                <a:ext uri="{FF2B5EF4-FFF2-40B4-BE49-F238E27FC236}">
                  <a16:creationId xmlns:a16="http://schemas.microsoft.com/office/drawing/2014/main" id="{D5F93DF4-E313-489C-8E2A-B483A92DEDD8}"/>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4">
              <a:extLst>
                <a:ext uri="{FF2B5EF4-FFF2-40B4-BE49-F238E27FC236}">
                  <a16:creationId xmlns:a16="http://schemas.microsoft.com/office/drawing/2014/main" id="{4DC15CBD-9941-4E37-A8B4-F231D3B3151B}"/>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5">
              <a:extLst>
                <a:ext uri="{FF2B5EF4-FFF2-40B4-BE49-F238E27FC236}">
                  <a16:creationId xmlns:a16="http://schemas.microsoft.com/office/drawing/2014/main" id="{9ADB481C-21A1-49F8-ACE4-4CD0729D920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6">
              <a:extLst>
                <a:ext uri="{FF2B5EF4-FFF2-40B4-BE49-F238E27FC236}">
                  <a16:creationId xmlns:a16="http://schemas.microsoft.com/office/drawing/2014/main" id="{E4D2031E-0A6F-4C49-9ED4-AB51D06F0F1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7">
              <a:extLst>
                <a:ext uri="{FF2B5EF4-FFF2-40B4-BE49-F238E27FC236}">
                  <a16:creationId xmlns:a16="http://schemas.microsoft.com/office/drawing/2014/main" id="{C44C9E42-3F3B-4C13-A2DA-02F22BA28A8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8">
              <a:extLst>
                <a:ext uri="{FF2B5EF4-FFF2-40B4-BE49-F238E27FC236}">
                  <a16:creationId xmlns:a16="http://schemas.microsoft.com/office/drawing/2014/main" id="{01353E56-76A6-4F6D-B228-D349DD153DAB}"/>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49">
              <a:extLst>
                <a:ext uri="{FF2B5EF4-FFF2-40B4-BE49-F238E27FC236}">
                  <a16:creationId xmlns:a16="http://schemas.microsoft.com/office/drawing/2014/main" id="{61622A06-0465-4E80-BE10-ABA3B3FE3DEF}"/>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0">
              <a:extLst>
                <a:ext uri="{FF2B5EF4-FFF2-40B4-BE49-F238E27FC236}">
                  <a16:creationId xmlns:a16="http://schemas.microsoft.com/office/drawing/2014/main" id="{87927BE2-A3FC-4F6C-B8B1-028431DC64BC}"/>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1">
              <a:extLst>
                <a:ext uri="{FF2B5EF4-FFF2-40B4-BE49-F238E27FC236}">
                  <a16:creationId xmlns:a16="http://schemas.microsoft.com/office/drawing/2014/main" id="{9AB4F4C4-EA49-4CC5-B240-860DE380C31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2">
              <a:extLst>
                <a:ext uri="{FF2B5EF4-FFF2-40B4-BE49-F238E27FC236}">
                  <a16:creationId xmlns:a16="http://schemas.microsoft.com/office/drawing/2014/main" id="{357BA5D2-76BC-4D95-9315-2DE8D62D55B7}"/>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3">
              <a:extLst>
                <a:ext uri="{FF2B5EF4-FFF2-40B4-BE49-F238E27FC236}">
                  <a16:creationId xmlns:a16="http://schemas.microsoft.com/office/drawing/2014/main" id="{DCED355D-42FD-4686-B0EF-0E3062E19ED4}"/>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4">
              <a:extLst>
                <a:ext uri="{FF2B5EF4-FFF2-40B4-BE49-F238E27FC236}">
                  <a16:creationId xmlns:a16="http://schemas.microsoft.com/office/drawing/2014/main" id="{0958AEB7-DBAD-45AC-9AB2-48F0F1765950}"/>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5">
              <a:extLst>
                <a:ext uri="{FF2B5EF4-FFF2-40B4-BE49-F238E27FC236}">
                  <a16:creationId xmlns:a16="http://schemas.microsoft.com/office/drawing/2014/main" id="{D21079D7-F09E-4BC4-907F-AB73704555F7}"/>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6">
              <a:extLst>
                <a:ext uri="{FF2B5EF4-FFF2-40B4-BE49-F238E27FC236}">
                  <a16:creationId xmlns:a16="http://schemas.microsoft.com/office/drawing/2014/main" id="{A704AF6D-383A-461D-9A8E-803EB90DE594}"/>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7">
              <a:extLst>
                <a:ext uri="{FF2B5EF4-FFF2-40B4-BE49-F238E27FC236}">
                  <a16:creationId xmlns:a16="http://schemas.microsoft.com/office/drawing/2014/main" id="{FC012E4A-28D8-454A-A556-8AC6B0EB0B6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8">
              <a:extLst>
                <a:ext uri="{FF2B5EF4-FFF2-40B4-BE49-F238E27FC236}">
                  <a16:creationId xmlns:a16="http://schemas.microsoft.com/office/drawing/2014/main" id="{905E96C3-CEAF-465F-98F7-C346C851D7C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59">
              <a:extLst>
                <a:ext uri="{FF2B5EF4-FFF2-40B4-BE49-F238E27FC236}">
                  <a16:creationId xmlns:a16="http://schemas.microsoft.com/office/drawing/2014/main" id="{B96BC9E4-E5E9-4941-BC5B-77E75A08F211}"/>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0">
              <a:extLst>
                <a:ext uri="{FF2B5EF4-FFF2-40B4-BE49-F238E27FC236}">
                  <a16:creationId xmlns:a16="http://schemas.microsoft.com/office/drawing/2014/main" id="{094DCF66-2169-4747-B305-D494F1D1B5D7}"/>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1">
              <a:extLst>
                <a:ext uri="{FF2B5EF4-FFF2-40B4-BE49-F238E27FC236}">
                  <a16:creationId xmlns:a16="http://schemas.microsoft.com/office/drawing/2014/main" id="{4AEC03C8-5E0C-4AFF-AE73-885A440478E9}"/>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9" name="Freeform 62">
              <a:extLst>
                <a:ext uri="{FF2B5EF4-FFF2-40B4-BE49-F238E27FC236}">
                  <a16:creationId xmlns:a16="http://schemas.microsoft.com/office/drawing/2014/main" id="{2F0EA371-30C6-42A1-8D7F-5F691CCF4E2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117761383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241772125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B">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75" name="Text Placeholder 140">
            <a:extLst>
              <a:ext uri="{FF2B5EF4-FFF2-40B4-BE49-F238E27FC236}">
                <a16:creationId xmlns:a16="http://schemas.microsoft.com/office/drawing/2014/main" id="{F8C9875D-6ED4-4691-B4EE-6BE289CEFD87}"/>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Text Placeholder 135">
            <a:extLst>
              <a:ext uri="{FF2B5EF4-FFF2-40B4-BE49-F238E27FC236}">
                <a16:creationId xmlns:a16="http://schemas.microsoft.com/office/drawing/2014/main" id="{601F3602-2361-40F0-A995-ABA050961AB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2680219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AU" dirty="0"/>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AU" dirty="0"/>
              <a:t>Click to edit Master subtitle style</a:t>
            </a:r>
          </a:p>
        </p:txBody>
      </p:sp>
      <p:sp>
        <p:nvSpPr>
          <p:cNvPr id="4" name="Date Placeholder 3"/>
          <p:cNvSpPr>
            <a:spLocks noGrp="1"/>
          </p:cNvSpPr>
          <p:nvPr>
            <p:ph type="dt" sz="half" idx="10"/>
          </p:nvPr>
        </p:nvSpPr>
        <p:spPr/>
        <p:txBody>
          <a:bodyPr/>
          <a:lstStyle/>
          <a:p>
            <a:fld id="{A9A8E73B-6678-3A45-876A-5A0AA63D8AA7}" type="datetimeFigureOut">
              <a:rPr lang="en-US" smtClean="0"/>
              <a:t>9/4/2018</a:t>
            </a:fld>
            <a:endParaRPr lang="en-AU"/>
          </a:p>
        </p:txBody>
      </p:sp>
      <p:sp>
        <p:nvSpPr>
          <p:cNvPr id="5" name="Footer Placeholder 4"/>
          <p:cNvSpPr>
            <a:spLocks noGrp="1"/>
          </p:cNvSpPr>
          <p:nvPr>
            <p:ph type="ftr" sz="quarter" idx="11"/>
          </p:nvPr>
        </p:nvSpPr>
        <p:spPr/>
        <p:txBody>
          <a:bodyPr/>
          <a:lstStyle/>
          <a:p>
            <a:endParaRPr lang="en-AU"/>
          </a:p>
        </p:txBody>
      </p:sp>
      <p:sp>
        <p:nvSpPr>
          <p:cNvPr id="6" name="Slide Number Placeholder 5"/>
          <p:cNvSpPr>
            <a:spLocks noGrp="1"/>
          </p:cNvSpPr>
          <p:nvPr>
            <p:ph type="sldNum" sz="quarter" idx="12"/>
          </p:nvPr>
        </p:nvSpPr>
        <p:spPr/>
        <p:txBody>
          <a:bodyPr/>
          <a:lstStyle/>
          <a:p>
            <a:fld id="{C6F51C69-6477-4743-8E86-86477F1845A6}" type="slidenum">
              <a:rPr lang="en-AU" smtClean="0"/>
              <a:t>‹#›</a:t>
            </a:fld>
            <a:endParaRPr lang="en-AU"/>
          </a:p>
        </p:txBody>
      </p:sp>
    </p:spTree>
    <p:extLst>
      <p:ext uri="{BB962C8B-B14F-4D97-AF65-F5344CB8AC3E}">
        <p14:creationId xmlns:p14="http://schemas.microsoft.com/office/powerpoint/2010/main" val="59695314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Video and Presenter">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400702" cy="887360"/>
          </a:xfrm>
        </p:spPr>
        <p:txBody>
          <a:bodyPr/>
          <a:lstStyle>
            <a:lvl1pPr>
              <a:defRPr lang="en-AU" dirty="0"/>
            </a:lvl1pPr>
          </a:lstStyle>
          <a:p>
            <a:r>
              <a:rPr lang="en-US"/>
              <a:t>Click to edit Master title style</a:t>
            </a:r>
            <a:endParaRPr lang="en-AU" dirty="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7241680" y="433468"/>
            <a:ext cx="4516849" cy="6424532"/>
          </a:xfrm>
          <a:blipFill>
            <a:blip r:embed="rId2" cstate="screen">
              <a:extLst>
                <a:ext uri="{28A0092B-C50C-407E-A947-70E740481C1C}">
                  <a14:useLocalDpi xmlns:a14="http://schemas.microsoft.com/office/drawing/2010/main"/>
                </a:ext>
              </a:extLst>
            </a:blip>
            <a:srcRect/>
            <a:stretch>
              <a:fillRect l="-12818" t="-6998" r="-14598" b="-250"/>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9" name="Footer Placeholder 8">
            <a:extLst>
              <a:ext uri="{FF2B5EF4-FFF2-40B4-BE49-F238E27FC236}">
                <a16:creationId xmlns:a16="http://schemas.microsoft.com/office/drawing/2014/main" id="{EFAC858D-C943-4AF2-ADB4-A578F396684B}"/>
              </a:ext>
            </a:extLst>
          </p:cNvPr>
          <p:cNvSpPr>
            <a:spLocks noGrp="1"/>
          </p:cNvSpPr>
          <p:nvPr>
            <p:ph type="ftr" sz="quarter" idx="19"/>
          </p:nvPr>
        </p:nvSpPr>
        <p:spPr/>
        <p:txBody>
          <a:bodyPr/>
          <a:lstStyle/>
          <a:p>
            <a:endParaRPr lang="en-AU" noProof="0" dirty="0"/>
          </a:p>
        </p:txBody>
      </p:sp>
      <p:sp>
        <p:nvSpPr>
          <p:cNvPr id="13" name="Content Placeholder 12">
            <a:extLst>
              <a:ext uri="{FF2B5EF4-FFF2-40B4-BE49-F238E27FC236}">
                <a16:creationId xmlns:a16="http://schemas.microsoft.com/office/drawing/2014/main" id="{DD73D3F0-5814-4D17-B429-BC41662F4189}"/>
              </a:ext>
            </a:extLst>
          </p:cNvPr>
          <p:cNvSpPr>
            <a:spLocks noGrp="1"/>
          </p:cNvSpPr>
          <p:nvPr>
            <p:ph sz="quarter" idx="20"/>
          </p:nvPr>
        </p:nvSpPr>
        <p:spPr>
          <a:xfrm>
            <a:off x="316357" y="1532415"/>
            <a:ext cx="6513110" cy="4454837"/>
          </a:xfrm>
        </p:spPr>
        <p:txBody>
          <a:bodyPr/>
          <a:lstStyle>
            <a:lvl1pPr>
              <a:defRPr lang="en-US" dirty="0"/>
            </a:lvl1pPr>
            <a:lvl2pPr>
              <a:defRPr lang="en-US" dirty="0"/>
            </a:lvl2pPr>
            <a:lvl3pPr>
              <a:defRPr lang="en-US" dirty="0"/>
            </a:lvl3pPr>
            <a:lvl4pPr>
              <a:defRPr lang="en-US" dirty="0"/>
            </a:lvl4pPr>
            <a:lvl5pPr>
              <a:defRPr lang="en-AU"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203462380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Slide-Discover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79" name="Freeform: Shape 78">
            <a:extLst>
              <a:ext uri="{FF2B5EF4-FFF2-40B4-BE49-F238E27FC236}">
                <a16:creationId xmlns:a16="http://schemas.microsoft.com/office/drawing/2014/main" id="{9821C742-34A7-4634-ABFF-1A8C76DB814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CFA768B8-D2D1-447E-9F0E-47C681CCC99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57847716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Slide-Fluid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E3563E49-DAF7-4206-AAD7-38E789258387}"/>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0BA02072-FEDB-429A-A4C0-22D59D09BF0A}"/>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0ABA4448-A18D-4663-B455-EAD951F86205}"/>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88765359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Slide-Strength">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176FAE9-F8D7-45AD-AA56-97F65AF5C7CF}"/>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B87D9FE-C85C-4214-9157-DD7F3ED28A34}"/>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15BBA84-73B3-48DF-B6EE-69867E46B6EF}"/>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38731914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Slide-Structur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229705A0-38F7-4A9C-86A4-2F68DE74B02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4D897568-993B-4A02-A134-6722AC6A9865}"/>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CA8F343C-4D99-4A43-995F-05ACA5C64EB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7824678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Slide-Commun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624966D-E4EA-4F50-9BB6-48291DC82572}"/>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C435E10-BA07-43CA-946E-F929538E56E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8818C800-1FD7-46E3-9513-EDED28C7D419}"/>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1317661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Slide-Knowledg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54BDF27-BFAD-478C-A199-3DB667D3F5E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219F3B99-BA96-428A-8B96-08B07C39576F}"/>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E6A1775-999F-4891-AEA1-BDBEAF077E5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3258611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Slide-Learnin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80" name="Freeform: Shape 79">
            <a:extLst>
              <a:ext uri="{FF2B5EF4-FFF2-40B4-BE49-F238E27FC236}">
                <a16:creationId xmlns:a16="http://schemas.microsoft.com/office/drawing/2014/main" id="{9F2674CC-72EB-4595-86BE-D02CD83455C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4" name="Text Placeholder 140">
            <a:extLst>
              <a:ext uri="{FF2B5EF4-FFF2-40B4-BE49-F238E27FC236}">
                <a16:creationId xmlns:a16="http://schemas.microsoft.com/office/drawing/2014/main" id="{C2FB46BE-AAF7-42FF-9037-1C6EE88FE3BD}"/>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62CC006-DD2A-4ACA-910F-2010703F4F3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16213437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Slide-Movement">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6725A7B3-05B9-43EC-BD6A-2951B787802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3AF26A12-2ED5-4400-ADF5-846B94638FB6}"/>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EDA5586F-18E7-4601-96CA-50CD2AA81EC8}"/>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6385034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C">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12204000" cy="6857998"/>
          </a:xfrm>
          <a:solidFill>
            <a:schemeClr val="bg1">
              <a:lumMod val="85000"/>
            </a:schemeClr>
          </a:solidFill>
        </p:spPr>
        <p:txBody>
          <a:bodyPr lIns="360000" tIns="360000" rIns="36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73" name="Subtitle 72">
            <a:extLst>
              <a:ext uri="{FF2B5EF4-FFF2-40B4-BE49-F238E27FC236}">
                <a16:creationId xmlns:a16="http://schemas.microsoft.com/office/drawing/2014/main" id="{2993D1DC-23D0-40CA-BA80-0CCA239AC610}"/>
              </a:ext>
            </a:extLst>
          </p:cNvPr>
          <p:cNvSpPr>
            <a:spLocks noGrp="1"/>
          </p:cNvSpPr>
          <p:nvPr>
            <p:ph type="subTitle" idx="1" hasCustomPrompt="1"/>
          </p:nvPr>
        </p:nvSpPr>
        <p:spPr>
          <a:xfrm>
            <a:off x="0" y="0"/>
            <a:ext cx="5729283" cy="6857998"/>
          </a:xfrm>
          <a:custGeom>
            <a:avLst/>
            <a:gdLst>
              <a:gd name="connsiteX0" fmla="*/ 0 w 5729283"/>
              <a:gd name="connsiteY0" fmla="*/ 0 h 6857998"/>
              <a:gd name="connsiteX1" fmla="*/ 4311112 w 5729283"/>
              <a:gd name="connsiteY1" fmla="*/ 0 h 6857998"/>
              <a:gd name="connsiteX2" fmla="*/ 5729283 w 5729283"/>
              <a:gd name="connsiteY2" fmla="*/ 5316930 h 6857998"/>
              <a:gd name="connsiteX3" fmla="*/ 0 w 5729283"/>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29283" h="6857998">
                <a:moveTo>
                  <a:pt x="0" y="0"/>
                </a:moveTo>
                <a:lnTo>
                  <a:pt x="4311112" y="0"/>
                </a:lnTo>
                <a:lnTo>
                  <a:pt x="5729283" y="5316930"/>
                </a:lnTo>
                <a:lnTo>
                  <a:pt x="0" y="6857998"/>
                </a:lnTo>
                <a:close/>
              </a:path>
            </a:pathLst>
          </a:custGeom>
          <a:solidFill>
            <a:schemeClr val="bg1">
              <a:alpha val="80000"/>
            </a:schemeClr>
          </a:solidFill>
        </p:spPr>
        <p:txBody>
          <a:bodyPr wrap="square" lIns="576000" tIns="2484000" rIns="1404000" anchor="t" anchorCtr="0">
            <a:noAutofit/>
          </a:bodyPr>
          <a:lstStyle>
            <a:lvl1pPr marL="0" indent="0" algn="l">
              <a:spcAft>
                <a:spcPts val="12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37" name="Text Placeholder 135">
            <a:extLst>
              <a:ext uri="{FF2B5EF4-FFF2-40B4-BE49-F238E27FC236}">
                <a16:creationId xmlns:a16="http://schemas.microsoft.com/office/drawing/2014/main" id="{081B6B67-7D18-4A84-A9C8-F8EB715A3FB3}"/>
              </a:ext>
            </a:extLst>
          </p:cNvPr>
          <p:cNvSpPr>
            <a:spLocks noGrp="1" noChangeAspect="1"/>
          </p:cNvSpPr>
          <p:nvPr>
            <p:ph type="body" sz="quarter" idx="14" hasCustomPrompt="1"/>
          </p:nvPr>
        </p:nvSpPr>
        <p:spPr>
          <a:xfrm>
            <a:off x="607255" y="616633"/>
            <a:ext cx="1440000" cy="144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39" name="Text Placeholder 140">
            <a:extLst>
              <a:ext uri="{FF2B5EF4-FFF2-40B4-BE49-F238E27FC236}">
                <a16:creationId xmlns:a16="http://schemas.microsoft.com/office/drawing/2014/main" id="{57544754-61DA-4535-96B6-21D24A61885D}"/>
              </a:ext>
            </a:extLst>
          </p:cNvPr>
          <p:cNvSpPr>
            <a:spLocks noGrp="1"/>
          </p:cNvSpPr>
          <p:nvPr>
            <p:ph type="body" sz="quarter" idx="16" hasCustomPrompt="1"/>
          </p:nvPr>
        </p:nvSpPr>
        <p:spPr>
          <a:xfrm>
            <a:off x="500063" y="5265337"/>
            <a:ext cx="356711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8" name="Text Placeholder 135">
            <a:extLst>
              <a:ext uri="{FF2B5EF4-FFF2-40B4-BE49-F238E27FC236}">
                <a16:creationId xmlns:a16="http://schemas.microsoft.com/office/drawing/2014/main" id="{08BE5594-C448-4AC9-B08C-E09264A1634F}"/>
              </a:ext>
            </a:extLst>
          </p:cNvPr>
          <p:cNvSpPr>
            <a:spLocks noGrp="1"/>
          </p:cNvSpPr>
          <p:nvPr>
            <p:ph type="body" sz="quarter" idx="17" hasCustomPrompt="1"/>
          </p:nvPr>
        </p:nvSpPr>
        <p:spPr>
          <a:xfrm>
            <a:off x="607255" y="52093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4439700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Slide B-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C553431B-6092-48C5-AD7C-F30516D7A38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2" name="Text Placeholder 140">
            <a:extLst>
              <a:ext uri="{FF2B5EF4-FFF2-40B4-BE49-F238E27FC236}">
                <a16:creationId xmlns:a16="http://schemas.microsoft.com/office/drawing/2014/main" id="{B4389B36-E541-48E7-A912-C35EE13572D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BA1EDDF-3973-431D-958F-640EC310C4D6}"/>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9957189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Slide B-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86F4D0A5-6CC7-400E-9C3C-0694666F6F8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C8E1928D-065A-4AB1-9DF2-3C1374F8D11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11A1BDE-E875-46F4-AFCD-40A301028118}"/>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96075915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Slide B-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44E114E6-BD85-4C72-BAB6-6A2A343DA8D5}"/>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3156ADEC-0272-4274-9765-6F13B085BBDE}"/>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13892CA3-1F3C-40B3-9F82-3B2099571FB1}"/>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0147513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Slide B-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FCFB8DF9-51A8-485E-9F12-E5A3330F489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2DDB1C3D-68C3-412D-8EB3-97570F00136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8C843FD-33AA-4EEC-9FDF-27DC52E9A1E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3425663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Slide B-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9C7F53C6-9053-440C-8E3D-971AFB12FFFC}"/>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7AF040AB-A5DC-4D6D-B6BA-75BCAFC7AAFC}"/>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51F7505-AB35-46E5-9D36-6EFD604C99AC}"/>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26421944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Slide B-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54420FA1-8DAE-4658-86CF-B5658CDC24E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234B86AF-61C0-4BEF-AED9-AB6E1045862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1EC55AF-72F6-4B80-B565-E4736853BBD5}"/>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80142751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Slide B-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C8A16490-7A25-479D-8887-224357329F5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E5F69457-834C-4B3E-AF4C-CDBC7D6FC8A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C135A83-4349-4D19-A851-56FC171B943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7980711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itle Slide B-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EABDE6FE-819A-4678-A6E8-009E38A1A56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FD7259D0-6B32-4DE1-8F13-A21A1C988BF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D42A6F0E-E106-4C5B-90DE-D6097D2850F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2631841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ection Header C-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60928" t="-30644" r="-107570"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8" name="Text Placeholder 140">
            <a:extLst>
              <a:ext uri="{FF2B5EF4-FFF2-40B4-BE49-F238E27FC236}">
                <a16:creationId xmlns:a16="http://schemas.microsoft.com/office/drawing/2014/main" id="{4CE4066F-5CB1-43C1-8385-16A6CA0296A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7C590671-A7C1-4FD2-8937-335D342E216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88980855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Section Header C-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122106" t="-35294" r="-54327"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C88C7B38-255E-4D79-80C8-2A025E1CFAC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C7B1783-9A42-4500-B3D5-978D81F02062}"/>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71756115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partn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2494666" y="686883"/>
            <a:ext cx="3765573"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3" name="Picture Placeholder 2">
            <a:extLst>
              <a:ext uri="{FF2B5EF4-FFF2-40B4-BE49-F238E27FC236}">
                <a16:creationId xmlns:a16="http://schemas.microsoft.com/office/drawing/2014/main" id="{441F2942-2F48-4595-B815-42D3F57C14B8}"/>
              </a:ext>
            </a:extLst>
          </p:cNvPr>
          <p:cNvSpPr>
            <a:spLocks noGrp="1"/>
          </p:cNvSpPr>
          <p:nvPr>
            <p:ph type="pic" sz="quarter" idx="18" hasCustomPrompt="1"/>
          </p:nvPr>
        </p:nvSpPr>
        <p:spPr>
          <a:xfrm>
            <a:off x="500062" y="5410200"/>
            <a:ext cx="1939655" cy="923925"/>
          </a:xfrm>
        </p:spPr>
        <p:txBody>
          <a:bodyPr/>
          <a:lstStyle>
            <a:lvl1pPr>
              <a:defRPr sz="1600">
                <a:solidFill>
                  <a:schemeClr val="bg1"/>
                </a:solidFill>
              </a:defRPr>
            </a:lvl1pPr>
          </a:lstStyle>
          <a:p>
            <a:r>
              <a:rPr lang="en-AU" dirty="0"/>
              <a:t>Click to add partner logos</a:t>
            </a:r>
          </a:p>
        </p:txBody>
      </p:sp>
      <p:sp>
        <p:nvSpPr>
          <p:cNvPr id="79" name="Picture Placeholder 2">
            <a:extLst>
              <a:ext uri="{FF2B5EF4-FFF2-40B4-BE49-F238E27FC236}">
                <a16:creationId xmlns:a16="http://schemas.microsoft.com/office/drawing/2014/main" id="{649337E6-8710-4F9B-AE53-FDDFC8849CF6}"/>
              </a:ext>
            </a:extLst>
          </p:cNvPr>
          <p:cNvSpPr>
            <a:spLocks noGrp="1"/>
          </p:cNvSpPr>
          <p:nvPr>
            <p:ph type="pic" sz="quarter" idx="19" hasCustomPrompt="1"/>
          </p:nvPr>
        </p:nvSpPr>
        <p:spPr>
          <a:xfrm>
            <a:off x="2601859" y="5410200"/>
            <a:ext cx="1939655" cy="923925"/>
          </a:xfrm>
        </p:spPr>
        <p:txBody>
          <a:bodyPr/>
          <a:lstStyle>
            <a:lvl1pPr>
              <a:defRPr sz="1600">
                <a:solidFill>
                  <a:schemeClr val="bg1"/>
                </a:solidFill>
              </a:defRPr>
            </a:lvl1pPr>
          </a:lstStyle>
          <a:p>
            <a:r>
              <a:rPr lang="en-AU" dirty="0"/>
              <a:t>Click to add partner logos</a:t>
            </a:r>
          </a:p>
        </p:txBody>
      </p:sp>
      <p:sp>
        <p:nvSpPr>
          <p:cNvPr id="80" name="Picture Placeholder 2">
            <a:extLst>
              <a:ext uri="{FF2B5EF4-FFF2-40B4-BE49-F238E27FC236}">
                <a16:creationId xmlns:a16="http://schemas.microsoft.com/office/drawing/2014/main" id="{2E04A960-7ECB-4B73-A38E-482CE39F43DB}"/>
              </a:ext>
            </a:extLst>
          </p:cNvPr>
          <p:cNvSpPr>
            <a:spLocks noGrp="1"/>
          </p:cNvSpPr>
          <p:nvPr>
            <p:ph type="pic" sz="quarter" idx="20" hasCustomPrompt="1"/>
          </p:nvPr>
        </p:nvSpPr>
        <p:spPr>
          <a:xfrm>
            <a:off x="4703656" y="5410200"/>
            <a:ext cx="1939655" cy="923925"/>
          </a:xfrm>
        </p:spPr>
        <p:txBody>
          <a:bodyPr/>
          <a:lstStyle>
            <a:lvl1pPr>
              <a:defRPr sz="1600">
                <a:solidFill>
                  <a:schemeClr val="bg1"/>
                </a:solidFill>
              </a:defRPr>
            </a:lvl1pPr>
          </a:lstStyle>
          <a:p>
            <a:r>
              <a:rPr lang="en-AU" dirty="0"/>
              <a:t>Click to add partner logos</a:t>
            </a:r>
          </a:p>
        </p:txBody>
      </p:sp>
      <p:sp>
        <p:nvSpPr>
          <p:cNvPr id="81" name="Text Placeholder 135">
            <a:extLst>
              <a:ext uri="{FF2B5EF4-FFF2-40B4-BE49-F238E27FC236}">
                <a16:creationId xmlns:a16="http://schemas.microsoft.com/office/drawing/2014/main" id="{440AA25A-4016-4893-8A83-7E4393420338}"/>
              </a:ext>
            </a:extLst>
          </p:cNvPr>
          <p:cNvSpPr>
            <a:spLocks noGrp="1"/>
          </p:cNvSpPr>
          <p:nvPr>
            <p:ph type="body" sz="quarter" idx="21" hasCustomPrompt="1"/>
          </p:nvPr>
        </p:nvSpPr>
        <p:spPr>
          <a:xfrm>
            <a:off x="2601859" y="630906"/>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72463026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Section Header C-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55179" t="-40292" r="-67666" b="-4637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B37A7C5F-6C97-4907-9B6E-CAD54B542D5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9411580-DB87-4A03-8CAA-0596920BA9B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2765696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Section Header C-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6836" t="-3166" r="-52387" b="-578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47EAFC36-6B42-4718-B950-E73D679183E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2C5AC15-2F83-4DFF-A7D6-FDC451DF0F79}"/>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92041992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ection Header C-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7082" t="-12072" r="-54824" b="-15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9A35FC83-B4F8-4E38-8B51-53931CF7E2CB}"/>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9D845B7-610D-45D7-886B-50A578383BF7}"/>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81920816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Section Header C-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0012" t="-12876" r="-48014" b="-132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97A5019C-6BF2-4398-8DAA-FF283C94EA0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47F16148-6109-4250-8F2B-85B5C621F02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55453532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Section Header C-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53571" t="-17583" r="-76930" b="-302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77A3F8CD-5F2E-491B-926F-DCC7B4CAEC7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495759F-BC16-45E8-9CE1-BF7AC6B52D0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48475225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Section Header C-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9968" t="-3581" r="-35868" b="-881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06AF1983-185F-47DE-98ED-8E65C1C77DFD}"/>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D9D2841-CD85-42CB-9788-F269FA32FEC4}"/>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61214058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11408407"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4/09/2018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309709862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4/09/2018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13741"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229001401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4/09/2018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8" y="1532415"/>
            <a:ext cx="11408407"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09324917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4/09/2018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8" y="1532415"/>
            <a:ext cx="11408407" cy="4459189"/>
          </a:xfrm>
        </p:spPr>
        <p:txBody>
          <a:bodyPr numCol="3"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36344054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 B-partner">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Picture Placeholder 2">
            <a:extLst>
              <a:ext uri="{FF2B5EF4-FFF2-40B4-BE49-F238E27FC236}">
                <a16:creationId xmlns:a16="http://schemas.microsoft.com/office/drawing/2014/main" id="{A60525C7-BF5C-4763-BFD2-4489EB5B78B7}"/>
              </a:ext>
            </a:extLst>
          </p:cNvPr>
          <p:cNvSpPr>
            <a:spLocks noGrp="1"/>
          </p:cNvSpPr>
          <p:nvPr>
            <p:ph type="pic" sz="quarter" idx="18" hasCustomPrompt="1"/>
          </p:nvPr>
        </p:nvSpPr>
        <p:spPr>
          <a:xfrm>
            <a:off x="500062"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7" name="Picture Placeholder 2">
            <a:extLst>
              <a:ext uri="{FF2B5EF4-FFF2-40B4-BE49-F238E27FC236}">
                <a16:creationId xmlns:a16="http://schemas.microsoft.com/office/drawing/2014/main" id="{2B0AC9A8-08B7-4674-84A9-EE81504DB88C}"/>
              </a:ext>
            </a:extLst>
          </p:cNvPr>
          <p:cNvSpPr>
            <a:spLocks noGrp="1"/>
          </p:cNvSpPr>
          <p:nvPr>
            <p:ph type="pic" sz="quarter" idx="19" hasCustomPrompt="1"/>
          </p:nvPr>
        </p:nvSpPr>
        <p:spPr>
          <a:xfrm>
            <a:off x="2601859"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8" name="Picture Placeholder 2">
            <a:extLst>
              <a:ext uri="{FF2B5EF4-FFF2-40B4-BE49-F238E27FC236}">
                <a16:creationId xmlns:a16="http://schemas.microsoft.com/office/drawing/2014/main" id="{05998953-BBE0-4246-B9BC-50453554F00A}"/>
              </a:ext>
            </a:extLst>
          </p:cNvPr>
          <p:cNvSpPr>
            <a:spLocks noGrp="1"/>
          </p:cNvSpPr>
          <p:nvPr>
            <p:ph type="pic" sz="quarter" idx="20" hasCustomPrompt="1"/>
          </p:nvPr>
        </p:nvSpPr>
        <p:spPr>
          <a:xfrm>
            <a:off x="4703656"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132" name="Text Placeholder 140">
            <a:extLst>
              <a:ext uri="{FF2B5EF4-FFF2-40B4-BE49-F238E27FC236}">
                <a16:creationId xmlns:a16="http://schemas.microsoft.com/office/drawing/2014/main" id="{CF59814C-B444-4ECE-A32B-683E53AD2059}"/>
              </a:ext>
            </a:extLst>
          </p:cNvPr>
          <p:cNvSpPr>
            <a:spLocks noGrp="1"/>
          </p:cNvSpPr>
          <p:nvPr>
            <p:ph type="body" sz="quarter" idx="17" hasCustomPrompt="1"/>
          </p:nvPr>
        </p:nvSpPr>
        <p:spPr>
          <a:xfrm>
            <a:off x="2494666" y="686883"/>
            <a:ext cx="3776837"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4" name="Text Placeholder 135">
            <a:extLst>
              <a:ext uri="{FF2B5EF4-FFF2-40B4-BE49-F238E27FC236}">
                <a16:creationId xmlns:a16="http://schemas.microsoft.com/office/drawing/2014/main" id="{4AA778C4-F038-4603-85A2-34141147C14C}"/>
              </a:ext>
            </a:extLst>
          </p:cNvPr>
          <p:cNvSpPr>
            <a:spLocks noGrp="1"/>
          </p:cNvSpPr>
          <p:nvPr>
            <p:ph type="body" sz="quarter" idx="21" hasCustomPrompt="1"/>
          </p:nvPr>
        </p:nvSpPr>
        <p:spPr>
          <a:xfrm>
            <a:off x="2601859" y="630906"/>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2291661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99106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04B5C923-130F-4CE2-B289-D278C823149A}"/>
              </a:ext>
            </a:extLst>
          </p:cNvPr>
          <p:cNvSpPr>
            <a:spLocks noGrp="1"/>
          </p:cNvSpPr>
          <p:nvPr>
            <p:ph type="ftr" sz="quarter" idx="16"/>
          </p:nvPr>
        </p:nvSpPr>
        <p:spPr/>
        <p:txBody>
          <a:bodyPr/>
          <a:lstStyle/>
          <a:p>
            <a:endParaRPr lang="en-AU" noProof="0" dirty="0"/>
          </a:p>
        </p:txBody>
      </p:sp>
    </p:spTree>
    <p:extLst>
      <p:ext uri="{BB962C8B-B14F-4D97-AF65-F5344CB8AC3E}">
        <p14:creationId xmlns:p14="http://schemas.microsoft.com/office/powerpoint/2010/main" val="174628951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3894165"/>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4829370" cy="2923841"/>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59" y="3503393"/>
            <a:ext cx="4829371" cy="2921137"/>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84BF7CC0-017F-45FE-92AB-638C82778A12}"/>
              </a:ext>
            </a:extLst>
          </p:cNvPr>
          <p:cNvSpPr>
            <a:spLocks noGrp="1"/>
          </p:cNvSpPr>
          <p:nvPr>
            <p:ph type="ftr" sz="quarter" idx="17"/>
          </p:nvPr>
        </p:nvSpPr>
        <p:spPr/>
        <p:txBody>
          <a:bodyPr/>
          <a:lstStyle/>
          <a:p>
            <a:endParaRPr lang="en-AU" noProof="0" dirty="0"/>
          </a:p>
        </p:txBody>
      </p:sp>
    </p:spTree>
    <p:extLst>
      <p:ext uri="{BB962C8B-B14F-4D97-AF65-F5344CB8AC3E}">
        <p14:creationId xmlns:p14="http://schemas.microsoft.com/office/powerpoint/2010/main" val="410239736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2340000" cy="2923841"/>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60" y="3503393"/>
            <a:ext cx="4829370" cy="2921137"/>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18530" y="433469"/>
            <a:ext cx="2340000" cy="2923841"/>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C0DA04E8-A36A-4835-AEDD-DEE7F9EE0FA4}"/>
              </a:ext>
            </a:extLst>
          </p:cNvPr>
          <p:cNvSpPr>
            <a:spLocks noGrp="1"/>
          </p:cNvSpPr>
          <p:nvPr>
            <p:ph type="ftr" sz="quarter" idx="18"/>
          </p:nvPr>
        </p:nvSpPr>
        <p:spPr/>
        <p:txBody>
          <a:bodyPr/>
          <a:lstStyle/>
          <a:p>
            <a:endParaRPr lang="en-AU" noProof="0" dirty="0"/>
          </a:p>
        </p:txBody>
      </p:sp>
    </p:spTree>
    <p:extLst>
      <p:ext uri="{BB962C8B-B14F-4D97-AF65-F5344CB8AC3E}">
        <p14:creationId xmlns:p14="http://schemas.microsoft.com/office/powerpoint/2010/main" val="122627533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2340000" cy="2923841"/>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59" y="3503393"/>
            <a:ext cx="4829371" cy="2921137"/>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18530" y="433469"/>
            <a:ext cx="2340000" cy="1411841"/>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70" name="Picture Placeholder 8">
            <a:extLst>
              <a:ext uri="{FF2B5EF4-FFF2-40B4-BE49-F238E27FC236}">
                <a16:creationId xmlns:a16="http://schemas.microsoft.com/office/drawing/2014/main" id="{FA4A79D4-E349-4EBC-AEB1-516796BF6A3A}"/>
              </a:ext>
            </a:extLst>
          </p:cNvPr>
          <p:cNvSpPr>
            <a:spLocks noGrp="1"/>
          </p:cNvSpPr>
          <p:nvPr>
            <p:ph type="pic" sz="quarter" idx="17"/>
          </p:nvPr>
        </p:nvSpPr>
        <p:spPr>
          <a:xfrm>
            <a:off x="9418530" y="2007310"/>
            <a:ext cx="2340000" cy="1350000"/>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7FCC5649-0B68-4930-83FB-57F771940674}"/>
              </a:ext>
            </a:extLst>
          </p:cNvPr>
          <p:cNvSpPr>
            <a:spLocks noGrp="1"/>
          </p:cNvSpPr>
          <p:nvPr>
            <p:ph type="ftr" sz="quarter" idx="19"/>
          </p:nvPr>
        </p:nvSpPr>
        <p:spPr/>
        <p:txBody>
          <a:bodyPr/>
          <a:lstStyle/>
          <a:p>
            <a:endParaRPr lang="en-AU" noProof="0" dirty="0"/>
          </a:p>
        </p:txBody>
      </p:sp>
    </p:spTree>
    <p:extLst>
      <p:ext uri="{BB962C8B-B14F-4D97-AF65-F5344CB8AC3E}">
        <p14:creationId xmlns:p14="http://schemas.microsoft.com/office/powerpoint/2010/main" val="310901255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28352491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82185188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Title Slide - option 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46458C8-F668-4E32-98CF-9B30BFF9AD8F}"/>
              </a:ext>
            </a:extLst>
          </p:cNvPr>
          <p:cNvSpPr/>
          <p:nvPr userDrawn="1"/>
        </p:nvSpPr>
        <p:spPr>
          <a:xfrm>
            <a:off x="7909984" y="0"/>
            <a:ext cx="4290483" cy="6868584"/>
          </a:xfrm>
          <a:prstGeom prst="rect">
            <a:avLst/>
          </a:prstGeom>
          <a:solidFill>
            <a:srgbClr val="09418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cxnSp>
        <p:nvCxnSpPr>
          <p:cNvPr id="6" name="Straight Connector 5">
            <a:extLst>
              <a:ext uri="{FF2B5EF4-FFF2-40B4-BE49-F238E27FC236}">
                <a16:creationId xmlns:a16="http://schemas.microsoft.com/office/drawing/2014/main" id="{140AC04B-72A8-465B-8FDB-CA2E9ECEFF76}"/>
              </a:ext>
            </a:extLst>
          </p:cNvPr>
          <p:cNvCxnSpPr/>
          <p:nvPr userDrawn="1"/>
        </p:nvCxnSpPr>
        <p:spPr>
          <a:xfrm>
            <a:off x="662518" y="2415117"/>
            <a:ext cx="171449" cy="0"/>
          </a:xfrm>
          <a:prstGeom prst="line">
            <a:avLst/>
          </a:prstGeom>
          <a:ln w="6350">
            <a:solidFill>
              <a:srgbClr val="094183"/>
            </a:solidFill>
          </a:ln>
          <a:effectLst/>
        </p:spPr>
        <p:style>
          <a:lnRef idx="2">
            <a:schemeClr val="accent1"/>
          </a:lnRef>
          <a:fillRef idx="0">
            <a:schemeClr val="accent1"/>
          </a:fillRef>
          <a:effectRef idx="1">
            <a:schemeClr val="accent1"/>
          </a:effectRef>
          <a:fontRef idx="minor">
            <a:schemeClr val="tx1"/>
          </a:fontRef>
        </p:style>
      </p:cxnSp>
      <p:pic>
        <p:nvPicPr>
          <p:cNvPr id="7" name="Picture 3" descr="Linework pattern_Movement.png">
            <a:extLst>
              <a:ext uri="{FF2B5EF4-FFF2-40B4-BE49-F238E27FC236}">
                <a16:creationId xmlns:a16="http://schemas.microsoft.com/office/drawing/2014/main" id="{2B172BA9-6471-4BBE-B300-3B3CE6FBF51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7914218" y="0"/>
            <a:ext cx="4277783"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4" descr="GA002412.jpg">
            <a:extLst>
              <a:ext uri="{FF2B5EF4-FFF2-40B4-BE49-F238E27FC236}">
                <a16:creationId xmlns:a16="http://schemas.microsoft.com/office/drawing/2014/main" id="{A8DAA3AB-A840-4AD2-8D9F-45F065897D19}"/>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5848351" y="683685"/>
            <a:ext cx="5710767" cy="5666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5">
            <a:extLst>
              <a:ext uri="{FF2B5EF4-FFF2-40B4-BE49-F238E27FC236}">
                <a16:creationId xmlns:a16="http://schemas.microsoft.com/office/drawing/2014/main" id="{3459D998-7A5F-4460-8986-F9939DFF72F9}"/>
              </a:ext>
            </a:extLst>
          </p:cNvPr>
          <p:cNvPicPr>
            <a:picLocks noChangeAspect="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5848351" y="683684"/>
            <a:ext cx="1181100" cy="1176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6">
            <a:extLst>
              <a:ext uri="{FF2B5EF4-FFF2-40B4-BE49-F238E27FC236}">
                <a16:creationId xmlns:a16="http://schemas.microsoft.com/office/drawing/2014/main" id="{2EA20B2C-7DBD-4A79-BF8F-5D9DE6EE954D}"/>
              </a:ext>
            </a:extLst>
          </p:cNvPr>
          <p:cNvPicPr>
            <a:picLocks noChangeAspect="1"/>
          </p:cNvPicPr>
          <p:nvPr userDrawn="1"/>
        </p:nvPicPr>
        <p:blipFill>
          <a:blip r:embed="rId5" cstate="screen">
            <a:extLst>
              <a:ext uri="{28A0092B-C50C-407E-A947-70E740481C1C}">
                <a14:useLocalDpi xmlns:a14="http://schemas.microsoft.com/office/drawing/2010/main"/>
              </a:ext>
            </a:extLst>
          </a:blip>
          <a:srcRect/>
          <a:stretch>
            <a:fillRect/>
          </a:stretch>
        </p:blipFill>
        <p:spPr bwMode="auto">
          <a:xfrm>
            <a:off x="10378018" y="5173134"/>
            <a:ext cx="1181100" cy="1174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 name="Group 7">
            <a:extLst>
              <a:ext uri="{FF2B5EF4-FFF2-40B4-BE49-F238E27FC236}">
                <a16:creationId xmlns:a16="http://schemas.microsoft.com/office/drawing/2014/main" id="{36814106-FC97-4163-8DAF-E2D9E88344F3}"/>
              </a:ext>
            </a:extLst>
          </p:cNvPr>
          <p:cNvGrpSpPr>
            <a:grpSpLocks/>
          </p:cNvGrpSpPr>
          <p:nvPr userDrawn="1"/>
        </p:nvGrpSpPr>
        <p:grpSpPr bwMode="auto">
          <a:xfrm>
            <a:off x="495301" y="484717"/>
            <a:ext cx="1511300" cy="1532467"/>
            <a:chOff x="371006" y="363889"/>
            <a:chExt cx="1134417" cy="1148748"/>
          </a:xfrm>
        </p:grpSpPr>
        <p:sp>
          <p:nvSpPr>
            <p:cNvPr id="14" name="Rectangle 13">
              <a:extLst>
                <a:ext uri="{FF2B5EF4-FFF2-40B4-BE49-F238E27FC236}">
                  <a16:creationId xmlns:a16="http://schemas.microsoft.com/office/drawing/2014/main" id="{0328EA5B-6DA0-4FEF-B322-F72A4C097B89}"/>
                </a:ext>
              </a:extLst>
            </p:cNvPr>
            <p:cNvSpPr/>
            <p:nvPr userDrawn="1"/>
          </p:nvSpPr>
          <p:spPr>
            <a:xfrm>
              <a:off x="371006" y="363889"/>
              <a:ext cx="1134417" cy="1148748"/>
            </a:xfrm>
            <a:prstGeom prst="rect">
              <a:avLst/>
            </a:prstGeom>
            <a:solidFill>
              <a:srgbClr val="09418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pic>
          <p:nvPicPr>
            <p:cNvPr id="15" name="Picture 9" descr="PRIMARY_A_A4_Vertical_Housed_sRGB_02.png">
              <a:extLst>
                <a:ext uri="{FF2B5EF4-FFF2-40B4-BE49-F238E27FC236}">
                  <a16:creationId xmlns:a16="http://schemas.microsoft.com/office/drawing/2014/main" id="{2D8FBE4E-290A-4949-AAFB-E3AE110EC7E5}"/>
                </a:ext>
              </a:extLst>
            </p:cNvPr>
            <p:cNvPicPr>
              <a:picLocks noChangeAspect="1"/>
            </p:cNvPicPr>
            <p:nvPr userDrawn="1"/>
          </p:nvPicPr>
          <p:blipFill>
            <a:blip r:embed="rId6" cstate="screen">
              <a:extLst>
                <a:ext uri="{28A0092B-C50C-407E-A947-70E740481C1C}">
                  <a14:useLocalDpi xmlns:a14="http://schemas.microsoft.com/office/drawing/2010/main"/>
                </a:ext>
              </a:extLst>
            </a:blip>
            <a:srcRect/>
            <a:stretch>
              <a:fillRect/>
            </a:stretch>
          </p:blipFill>
          <p:spPr bwMode="auto">
            <a:xfrm>
              <a:off x="372703" y="380018"/>
              <a:ext cx="1119726" cy="11197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 name="TextBox 16">
            <a:extLst>
              <a:ext uri="{FF2B5EF4-FFF2-40B4-BE49-F238E27FC236}">
                <a16:creationId xmlns:a16="http://schemas.microsoft.com/office/drawing/2014/main" id="{B8E1D1B1-7F7A-4605-9A37-CCBB6E07F7DB}"/>
              </a:ext>
            </a:extLst>
          </p:cNvPr>
          <p:cNvSpPr txBox="1"/>
          <p:nvPr userDrawn="1"/>
        </p:nvSpPr>
        <p:spPr>
          <a:xfrm>
            <a:off x="645584" y="6122515"/>
            <a:ext cx="3826933" cy="338554"/>
          </a:xfrm>
          <a:prstGeom prst="rect">
            <a:avLst/>
          </a:prstGeom>
          <a:solidFill>
            <a:schemeClr val="bg1">
              <a:lumMod val="85000"/>
            </a:schemeClr>
          </a:solidFill>
        </p:spPr>
        <p:txBody>
          <a:bodyPr anchor="ctr">
            <a:spAutoFit/>
          </a:bodyPr>
          <a:lstStyle/>
          <a:p>
            <a:pPr algn="ctr" eaLnBrk="1" fontAlgn="auto" hangingPunct="1">
              <a:spcBef>
                <a:spcPts val="0"/>
              </a:spcBef>
              <a:spcAft>
                <a:spcPts val="0"/>
              </a:spcAft>
              <a:defRPr/>
            </a:pPr>
            <a:r>
              <a:rPr lang="en-US" sz="1600" dirty="0">
                <a:latin typeface="Source Sans Pro"/>
                <a:ea typeface="+mn-ea"/>
                <a:cs typeface="Source Sans Pro"/>
              </a:rPr>
              <a:t>Other logos may go here</a:t>
            </a:r>
          </a:p>
        </p:txBody>
      </p:sp>
      <p:sp>
        <p:nvSpPr>
          <p:cNvPr id="8" name="Title 1"/>
          <p:cNvSpPr>
            <a:spLocks noGrp="1"/>
          </p:cNvSpPr>
          <p:nvPr>
            <p:ph type="ctrTitle"/>
          </p:nvPr>
        </p:nvSpPr>
        <p:spPr>
          <a:xfrm>
            <a:off x="672672" y="3308707"/>
            <a:ext cx="4710425" cy="1050819"/>
          </a:xfrm>
          <a:prstGeom prst="rect">
            <a:avLst/>
          </a:prstGeom>
        </p:spPr>
        <p:txBody>
          <a:bodyPr lIns="0" tIns="0" rIns="0" bIns="0" anchor="t" anchorCtr="0">
            <a:normAutofit/>
          </a:bodyPr>
          <a:lstStyle>
            <a:lvl1pPr algn="l">
              <a:defRPr sz="3200" b="1">
                <a:solidFill>
                  <a:srgbClr val="094183"/>
                </a:solidFill>
                <a:latin typeface="NotoSerif"/>
                <a:cs typeface="NotoSerif"/>
              </a:defRPr>
            </a:lvl1pPr>
          </a:lstStyle>
          <a:p>
            <a:r>
              <a:rPr lang="en-US"/>
              <a:t>Click to edit Master title style</a:t>
            </a:r>
            <a:endParaRPr lang="en-US" dirty="0"/>
          </a:p>
        </p:txBody>
      </p:sp>
      <p:sp>
        <p:nvSpPr>
          <p:cNvPr id="9" name="Subtitle 2"/>
          <p:cNvSpPr>
            <a:spLocks noGrp="1"/>
          </p:cNvSpPr>
          <p:nvPr>
            <p:ph type="subTitle" idx="1"/>
          </p:nvPr>
        </p:nvSpPr>
        <p:spPr>
          <a:xfrm>
            <a:off x="672671" y="4617328"/>
            <a:ext cx="4702003" cy="580936"/>
          </a:xfrm>
          <a:prstGeom prst="rect">
            <a:avLst/>
          </a:prstGeom>
        </p:spPr>
        <p:txBody>
          <a:bodyPr lIns="0" tIns="0" rIns="0" bIns="0">
            <a:normAutofit/>
          </a:bodyPr>
          <a:lstStyle>
            <a:lvl1pPr marL="0" indent="0" algn="l">
              <a:buNone/>
              <a:defRPr sz="1867">
                <a:solidFill>
                  <a:srgbClr val="094183"/>
                </a:solidFill>
                <a:latin typeface="Source Sans Pro"/>
                <a:cs typeface="Source Sans Pro"/>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en-US" dirty="0"/>
          </a:p>
        </p:txBody>
      </p:sp>
      <p:sp>
        <p:nvSpPr>
          <p:cNvPr id="16" name="Text Placeholder 4"/>
          <p:cNvSpPr>
            <a:spLocks noGrp="1"/>
          </p:cNvSpPr>
          <p:nvPr>
            <p:ph type="body" sz="quarter" idx="11"/>
          </p:nvPr>
        </p:nvSpPr>
        <p:spPr>
          <a:xfrm>
            <a:off x="662517" y="2548631"/>
            <a:ext cx="4436409" cy="533724"/>
          </a:xfrm>
          <a:prstGeom prst="rect">
            <a:avLst/>
          </a:prstGeom>
        </p:spPr>
        <p:txBody>
          <a:bodyPr vert="horz" lIns="0" tIns="0" rIns="0" bIns="0"/>
          <a:lstStyle>
            <a:lvl1pPr marL="0" indent="0">
              <a:lnSpc>
                <a:spcPct val="90000"/>
              </a:lnSpc>
              <a:buNone/>
              <a:defRPr sz="1333">
                <a:solidFill>
                  <a:srgbClr val="094183"/>
                </a:solidFill>
                <a:latin typeface="Source Sans Pro Semibold"/>
                <a:cs typeface="Source Sans Pro Semibold"/>
              </a:defRPr>
            </a:lvl1pPr>
            <a:lvl2pPr marL="609585" indent="0">
              <a:buNone/>
              <a:defRPr/>
            </a:lvl2pPr>
            <a:lvl3pPr marL="1219170" indent="0">
              <a:buNone/>
              <a:defRPr/>
            </a:lvl3pPr>
            <a:lvl4pPr marL="1828754" indent="0">
              <a:buNone/>
              <a:defRPr/>
            </a:lvl4pPr>
            <a:lvl5pPr marL="2438339" indent="0">
              <a:buNone/>
              <a:defRPr/>
            </a:lvl5pPr>
          </a:lstStyle>
          <a:p>
            <a:pPr lvl="0"/>
            <a:r>
              <a:rPr lang="en-US"/>
              <a:t>Edit Master text styles</a:t>
            </a:r>
          </a:p>
        </p:txBody>
      </p:sp>
      <p:sp>
        <p:nvSpPr>
          <p:cNvPr id="18" name="Date Placeholder 3">
            <a:extLst>
              <a:ext uri="{FF2B5EF4-FFF2-40B4-BE49-F238E27FC236}">
                <a16:creationId xmlns:a16="http://schemas.microsoft.com/office/drawing/2014/main" id="{0E001301-A12F-41F1-8AE5-8A2FB7BF8BFD}"/>
              </a:ext>
            </a:extLst>
          </p:cNvPr>
          <p:cNvSpPr>
            <a:spLocks noGrp="1"/>
          </p:cNvSpPr>
          <p:nvPr>
            <p:ph type="dt" sz="half" idx="12"/>
          </p:nvPr>
        </p:nvSpPr>
        <p:spPr>
          <a:xfrm>
            <a:off x="673100" y="5484284"/>
            <a:ext cx="1517651" cy="245533"/>
          </a:xfrm>
          <a:prstGeom prst="rect">
            <a:avLst/>
          </a:prstGeom>
        </p:spPr>
        <p:txBody>
          <a:bodyPr vert="horz" wrap="square" lIns="0" tIns="0" rIns="0" bIns="0" numCol="1" anchor="t" anchorCtr="0" compatLnSpc="1">
            <a:prstTxWarp prst="textNoShape">
              <a:avLst/>
            </a:prstTxWarp>
          </a:bodyPr>
          <a:lstStyle>
            <a:lvl1pPr eaLnBrk="1" hangingPunct="1">
              <a:defRPr sz="1467">
                <a:solidFill>
                  <a:srgbClr val="094183"/>
                </a:solidFill>
              </a:defRPr>
            </a:lvl1pPr>
          </a:lstStyle>
          <a:p>
            <a:pPr>
              <a:defRPr/>
            </a:pPr>
            <a:fld id="{332999D7-BA9F-4238-9450-38333C529C08}" type="datetime3">
              <a:rPr lang="en-AU" altLang="en-US"/>
              <a:pPr>
                <a:defRPr/>
              </a:pPr>
              <a:t>4 September, 2018</a:t>
            </a:fld>
            <a:endParaRPr lang="en-US" altLang="en-US"/>
          </a:p>
        </p:txBody>
      </p:sp>
    </p:spTree>
    <p:extLst>
      <p:ext uri="{BB962C8B-B14F-4D97-AF65-F5344CB8AC3E}">
        <p14:creationId xmlns:p14="http://schemas.microsoft.com/office/powerpoint/2010/main" val="125775518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Title Slide - option 2">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ACCEB01-380F-4170-A915-17C6F6B22353}"/>
              </a:ext>
            </a:extLst>
          </p:cNvPr>
          <p:cNvSpPr/>
          <p:nvPr userDrawn="1"/>
        </p:nvSpPr>
        <p:spPr>
          <a:xfrm>
            <a:off x="-10584" y="0"/>
            <a:ext cx="12202584" cy="6858000"/>
          </a:xfrm>
          <a:prstGeom prst="rect">
            <a:avLst/>
          </a:prstGeom>
          <a:solidFill>
            <a:srgbClr val="09418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sp>
        <p:nvSpPr>
          <p:cNvPr id="6" name="Rectangle 5">
            <a:extLst>
              <a:ext uri="{FF2B5EF4-FFF2-40B4-BE49-F238E27FC236}">
                <a16:creationId xmlns:a16="http://schemas.microsoft.com/office/drawing/2014/main" id="{C0DDA311-90DD-4566-8432-5B1709E12852}"/>
              </a:ext>
            </a:extLst>
          </p:cNvPr>
          <p:cNvSpPr/>
          <p:nvPr userDrawn="1"/>
        </p:nvSpPr>
        <p:spPr>
          <a:xfrm>
            <a:off x="7909984" y="0"/>
            <a:ext cx="4290483" cy="6868584"/>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cxnSp>
        <p:nvCxnSpPr>
          <p:cNvPr id="7" name="Straight Connector 6">
            <a:extLst>
              <a:ext uri="{FF2B5EF4-FFF2-40B4-BE49-F238E27FC236}">
                <a16:creationId xmlns:a16="http://schemas.microsoft.com/office/drawing/2014/main" id="{48CE7BD0-44DA-4966-A376-93EBF6AE59C0}"/>
              </a:ext>
            </a:extLst>
          </p:cNvPr>
          <p:cNvCxnSpPr/>
          <p:nvPr userDrawn="1"/>
        </p:nvCxnSpPr>
        <p:spPr>
          <a:xfrm>
            <a:off x="662518" y="2415117"/>
            <a:ext cx="171449" cy="0"/>
          </a:xfrm>
          <a:prstGeom prst="line">
            <a:avLst/>
          </a:prstGeom>
          <a:ln w="6350">
            <a:solidFill>
              <a:schemeClr val="bg1"/>
            </a:solidFill>
          </a:ln>
          <a:effectLst/>
        </p:spPr>
        <p:style>
          <a:lnRef idx="2">
            <a:schemeClr val="accent1"/>
          </a:lnRef>
          <a:fillRef idx="0">
            <a:schemeClr val="accent1"/>
          </a:fillRef>
          <a:effectRef idx="1">
            <a:schemeClr val="accent1"/>
          </a:effectRef>
          <a:fontRef idx="minor">
            <a:schemeClr val="tx1"/>
          </a:fontRef>
        </p:style>
      </p:cxnSp>
      <p:pic>
        <p:nvPicPr>
          <p:cNvPr id="8" name="Picture 4" descr="Linework pattern_Movement.png">
            <a:extLst>
              <a:ext uri="{FF2B5EF4-FFF2-40B4-BE49-F238E27FC236}">
                <a16:creationId xmlns:a16="http://schemas.microsoft.com/office/drawing/2014/main" id="{43BF16CE-6F6D-472B-A744-F88C918BF948}"/>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7914218" y="0"/>
            <a:ext cx="4277783"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5" descr="GA002412.jpg">
            <a:extLst>
              <a:ext uri="{FF2B5EF4-FFF2-40B4-BE49-F238E27FC236}">
                <a16:creationId xmlns:a16="http://schemas.microsoft.com/office/drawing/2014/main" id="{41532280-2FA4-44A4-B082-ECE934A3329B}"/>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5848351" y="683685"/>
            <a:ext cx="5710767" cy="5666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6">
            <a:extLst>
              <a:ext uri="{FF2B5EF4-FFF2-40B4-BE49-F238E27FC236}">
                <a16:creationId xmlns:a16="http://schemas.microsoft.com/office/drawing/2014/main" id="{540B6169-2B30-4A36-B58D-1FE1E689A665}"/>
              </a:ext>
            </a:extLst>
          </p:cNvPr>
          <p:cNvPicPr>
            <a:picLocks noChangeAspect="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5850466" y="683684"/>
            <a:ext cx="1176867" cy="1176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7">
            <a:extLst>
              <a:ext uri="{FF2B5EF4-FFF2-40B4-BE49-F238E27FC236}">
                <a16:creationId xmlns:a16="http://schemas.microsoft.com/office/drawing/2014/main" id="{E338BAEF-443E-4D57-B868-5402E5362B4C}"/>
              </a:ext>
            </a:extLst>
          </p:cNvPr>
          <p:cNvPicPr>
            <a:picLocks noChangeAspect="1"/>
          </p:cNvPicPr>
          <p:nvPr userDrawn="1"/>
        </p:nvPicPr>
        <p:blipFill>
          <a:blip r:embed="rId5" cstate="screen">
            <a:extLst>
              <a:ext uri="{28A0092B-C50C-407E-A947-70E740481C1C}">
                <a14:useLocalDpi xmlns:a14="http://schemas.microsoft.com/office/drawing/2010/main"/>
              </a:ext>
            </a:extLst>
          </a:blip>
          <a:srcRect/>
          <a:stretch>
            <a:fillRect/>
          </a:stretch>
        </p:blipFill>
        <p:spPr bwMode="auto">
          <a:xfrm>
            <a:off x="10380133" y="5173134"/>
            <a:ext cx="1176867" cy="1174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8">
            <a:extLst>
              <a:ext uri="{FF2B5EF4-FFF2-40B4-BE49-F238E27FC236}">
                <a16:creationId xmlns:a16="http://schemas.microsoft.com/office/drawing/2014/main" id="{B5E33F3A-636E-4730-BB2B-36BAEC158565}"/>
              </a:ext>
            </a:extLst>
          </p:cNvPr>
          <p:cNvGrpSpPr>
            <a:grpSpLocks/>
          </p:cNvGrpSpPr>
          <p:nvPr userDrawn="1"/>
        </p:nvGrpSpPr>
        <p:grpSpPr bwMode="auto">
          <a:xfrm>
            <a:off x="495301" y="484717"/>
            <a:ext cx="1511300" cy="1532467"/>
            <a:chOff x="371006" y="363889"/>
            <a:chExt cx="1134417" cy="1148748"/>
          </a:xfrm>
        </p:grpSpPr>
        <p:sp>
          <p:nvSpPr>
            <p:cNvPr id="13" name="Rectangle 12">
              <a:extLst>
                <a:ext uri="{FF2B5EF4-FFF2-40B4-BE49-F238E27FC236}">
                  <a16:creationId xmlns:a16="http://schemas.microsoft.com/office/drawing/2014/main" id="{5E925B51-83AD-465F-BCEC-1F2093AE6654}"/>
                </a:ext>
              </a:extLst>
            </p:cNvPr>
            <p:cNvSpPr/>
            <p:nvPr userDrawn="1"/>
          </p:nvSpPr>
          <p:spPr>
            <a:xfrm>
              <a:off x="371006" y="363889"/>
              <a:ext cx="1134417" cy="1148748"/>
            </a:xfrm>
            <a:prstGeom prst="rect">
              <a:avLst/>
            </a:prstGeom>
            <a:solidFill>
              <a:srgbClr val="09418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pic>
          <p:nvPicPr>
            <p:cNvPr id="15" name="Picture 10" descr="PRIMARY_A_A4_Vertical_Housed_sRGB_02.png">
              <a:extLst>
                <a:ext uri="{FF2B5EF4-FFF2-40B4-BE49-F238E27FC236}">
                  <a16:creationId xmlns:a16="http://schemas.microsoft.com/office/drawing/2014/main" id="{069D2EA1-2973-44E7-A124-0C15F70F1043}"/>
                </a:ext>
              </a:extLst>
            </p:cNvPr>
            <p:cNvPicPr>
              <a:picLocks noChangeAspect="1"/>
            </p:cNvPicPr>
            <p:nvPr userDrawn="1"/>
          </p:nvPicPr>
          <p:blipFill>
            <a:blip r:embed="rId6" cstate="screen">
              <a:extLst>
                <a:ext uri="{28A0092B-C50C-407E-A947-70E740481C1C}">
                  <a14:useLocalDpi xmlns:a14="http://schemas.microsoft.com/office/drawing/2010/main"/>
                </a:ext>
              </a:extLst>
            </a:blip>
            <a:srcRect/>
            <a:stretch>
              <a:fillRect/>
            </a:stretch>
          </p:blipFill>
          <p:spPr bwMode="auto">
            <a:xfrm>
              <a:off x="372703" y="380018"/>
              <a:ext cx="1119726" cy="11197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 name="TextBox 17">
            <a:extLst>
              <a:ext uri="{FF2B5EF4-FFF2-40B4-BE49-F238E27FC236}">
                <a16:creationId xmlns:a16="http://schemas.microsoft.com/office/drawing/2014/main" id="{75CB12A9-BE06-405D-BA6A-C0BB4B3A6AD2}"/>
              </a:ext>
            </a:extLst>
          </p:cNvPr>
          <p:cNvSpPr txBox="1"/>
          <p:nvPr userDrawn="1"/>
        </p:nvSpPr>
        <p:spPr>
          <a:xfrm>
            <a:off x="645584" y="6122515"/>
            <a:ext cx="3826933" cy="338554"/>
          </a:xfrm>
          <a:prstGeom prst="rect">
            <a:avLst/>
          </a:prstGeom>
          <a:solidFill>
            <a:schemeClr val="bg1">
              <a:lumMod val="85000"/>
            </a:schemeClr>
          </a:solidFill>
        </p:spPr>
        <p:txBody>
          <a:bodyPr anchor="ctr">
            <a:spAutoFit/>
          </a:bodyPr>
          <a:lstStyle/>
          <a:p>
            <a:pPr algn="ctr" eaLnBrk="1" fontAlgn="auto" hangingPunct="1">
              <a:spcBef>
                <a:spcPts val="0"/>
              </a:spcBef>
              <a:spcAft>
                <a:spcPts val="0"/>
              </a:spcAft>
              <a:defRPr/>
            </a:pPr>
            <a:r>
              <a:rPr lang="en-US" sz="1600" dirty="0">
                <a:latin typeface="Source Sans Pro"/>
                <a:ea typeface="+mn-ea"/>
                <a:cs typeface="Source Sans Pro"/>
              </a:rPr>
              <a:t>Other logos may go here</a:t>
            </a:r>
          </a:p>
        </p:txBody>
      </p:sp>
      <p:sp>
        <p:nvSpPr>
          <p:cNvPr id="14" name="Text Placeholder 4"/>
          <p:cNvSpPr>
            <a:spLocks noGrp="1"/>
          </p:cNvSpPr>
          <p:nvPr>
            <p:ph type="body" sz="quarter" idx="11"/>
          </p:nvPr>
        </p:nvSpPr>
        <p:spPr>
          <a:xfrm>
            <a:off x="662517" y="2548631"/>
            <a:ext cx="4436409" cy="533724"/>
          </a:xfrm>
          <a:prstGeom prst="rect">
            <a:avLst/>
          </a:prstGeom>
        </p:spPr>
        <p:txBody>
          <a:bodyPr vert="horz" lIns="0" tIns="0" rIns="0" bIns="0"/>
          <a:lstStyle>
            <a:lvl1pPr marL="0" indent="0">
              <a:lnSpc>
                <a:spcPct val="90000"/>
              </a:lnSpc>
              <a:buNone/>
              <a:defRPr sz="1333">
                <a:solidFill>
                  <a:schemeClr val="bg1"/>
                </a:solidFill>
                <a:latin typeface="Source Sans Pro Semibold"/>
                <a:cs typeface="Source Sans Pro Semibold"/>
              </a:defRPr>
            </a:lvl1pPr>
            <a:lvl2pPr marL="609585" indent="0">
              <a:buNone/>
              <a:defRPr/>
            </a:lvl2pPr>
            <a:lvl3pPr marL="1219170" indent="0">
              <a:buNone/>
              <a:defRPr/>
            </a:lvl3pPr>
            <a:lvl4pPr marL="1828754" indent="0">
              <a:buNone/>
              <a:defRPr/>
            </a:lvl4pPr>
            <a:lvl5pPr marL="2438339" indent="0">
              <a:buNone/>
              <a:defRPr/>
            </a:lvl5pPr>
          </a:lstStyle>
          <a:p>
            <a:pPr lvl="0"/>
            <a:r>
              <a:rPr lang="en-US"/>
              <a:t>Edit Master text styles</a:t>
            </a:r>
          </a:p>
        </p:txBody>
      </p:sp>
      <p:sp>
        <p:nvSpPr>
          <p:cNvPr id="16" name="Title 1"/>
          <p:cNvSpPr>
            <a:spLocks noGrp="1"/>
          </p:cNvSpPr>
          <p:nvPr>
            <p:ph type="ctrTitle"/>
          </p:nvPr>
        </p:nvSpPr>
        <p:spPr>
          <a:xfrm>
            <a:off x="672672" y="3308707"/>
            <a:ext cx="4710425" cy="1050819"/>
          </a:xfrm>
          <a:prstGeom prst="rect">
            <a:avLst/>
          </a:prstGeom>
        </p:spPr>
        <p:txBody>
          <a:bodyPr lIns="0" tIns="0" rIns="0" bIns="0" anchor="t" anchorCtr="0">
            <a:normAutofit/>
          </a:bodyPr>
          <a:lstStyle>
            <a:lvl1pPr algn="l">
              <a:defRPr sz="3200" b="1">
                <a:solidFill>
                  <a:srgbClr val="FFFFFF"/>
                </a:solidFill>
                <a:latin typeface="NotoSerif"/>
                <a:cs typeface="NotoSerif"/>
              </a:defRPr>
            </a:lvl1pPr>
          </a:lstStyle>
          <a:p>
            <a:r>
              <a:rPr lang="en-US"/>
              <a:t>Click to edit Master title style</a:t>
            </a:r>
            <a:endParaRPr lang="en-US" dirty="0"/>
          </a:p>
        </p:txBody>
      </p:sp>
      <p:sp>
        <p:nvSpPr>
          <p:cNvPr id="17" name="Subtitle 2"/>
          <p:cNvSpPr>
            <a:spLocks noGrp="1"/>
          </p:cNvSpPr>
          <p:nvPr>
            <p:ph type="subTitle" idx="1"/>
          </p:nvPr>
        </p:nvSpPr>
        <p:spPr>
          <a:xfrm>
            <a:off x="672671" y="4617328"/>
            <a:ext cx="4702003" cy="580936"/>
          </a:xfrm>
          <a:prstGeom prst="rect">
            <a:avLst/>
          </a:prstGeom>
        </p:spPr>
        <p:txBody>
          <a:bodyPr lIns="0" tIns="0" rIns="0" bIns="0">
            <a:normAutofit/>
          </a:bodyPr>
          <a:lstStyle>
            <a:lvl1pPr marL="0" indent="0" algn="l">
              <a:buNone/>
              <a:defRPr sz="1867">
                <a:solidFill>
                  <a:srgbClr val="FFFFFF"/>
                </a:solidFill>
                <a:latin typeface="Source Sans Pro"/>
                <a:cs typeface="Source Sans Pro"/>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en-US" dirty="0"/>
          </a:p>
        </p:txBody>
      </p:sp>
      <p:sp>
        <p:nvSpPr>
          <p:cNvPr id="19" name="Date Placeholder 3">
            <a:extLst>
              <a:ext uri="{FF2B5EF4-FFF2-40B4-BE49-F238E27FC236}">
                <a16:creationId xmlns:a16="http://schemas.microsoft.com/office/drawing/2014/main" id="{BF0DC02F-5030-4259-8B7D-4FA630660984}"/>
              </a:ext>
            </a:extLst>
          </p:cNvPr>
          <p:cNvSpPr>
            <a:spLocks noGrp="1"/>
          </p:cNvSpPr>
          <p:nvPr>
            <p:ph type="dt" sz="half" idx="12"/>
          </p:nvPr>
        </p:nvSpPr>
        <p:spPr>
          <a:xfrm>
            <a:off x="673100" y="5484284"/>
            <a:ext cx="1517651" cy="245533"/>
          </a:xfrm>
          <a:prstGeom prst="rect">
            <a:avLst/>
          </a:prstGeom>
        </p:spPr>
        <p:txBody>
          <a:bodyPr vert="horz" wrap="square" lIns="0" tIns="0" rIns="0" bIns="0" numCol="1" anchor="t" anchorCtr="0" compatLnSpc="1">
            <a:prstTxWarp prst="textNoShape">
              <a:avLst/>
            </a:prstTxWarp>
          </a:bodyPr>
          <a:lstStyle>
            <a:lvl1pPr eaLnBrk="1" hangingPunct="1">
              <a:defRPr sz="1467">
                <a:solidFill>
                  <a:srgbClr val="FFFFFF"/>
                </a:solidFill>
              </a:defRPr>
            </a:lvl1pPr>
          </a:lstStyle>
          <a:p>
            <a:pPr>
              <a:defRPr/>
            </a:pPr>
            <a:fld id="{211FCB8F-0B72-493E-96C7-5887C94FCF8D}" type="datetime3">
              <a:rPr lang="en-AU" altLang="en-US"/>
              <a:pPr>
                <a:defRPr/>
              </a:pPr>
              <a:t>4 September, 2018</a:t>
            </a:fld>
            <a:endParaRPr lang="en-US" altLang="en-US"/>
          </a:p>
        </p:txBody>
      </p:sp>
    </p:spTree>
    <p:extLst>
      <p:ext uri="{BB962C8B-B14F-4D97-AF65-F5344CB8AC3E}">
        <p14:creationId xmlns:p14="http://schemas.microsoft.com/office/powerpoint/2010/main" val="82805130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itle Slide - option 3">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F870DB-745E-4C4A-8756-D02058651F84}"/>
              </a:ext>
            </a:extLst>
          </p:cNvPr>
          <p:cNvSpPr/>
          <p:nvPr userDrawn="1"/>
        </p:nvSpPr>
        <p:spPr>
          <a:xfrm>
            <a:off x="-10584" y="0"/>
            <a:ext cx="12202584" cy="6858000"/>
          </a:xfrm>
          <a:prstGeom prst="rect">
            <a:avLst/>
          </a:prstGeom>
          <a:solidFill>
            <a:srgbClr val="09418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sp>
        <p:nvSpPr>
          <p:cNvPr id="6" name="Rectangle 5">
            <a:extLst>
              <a:ext uri="{FF2B5EF4-FFF2-40B4-BE49-F238E27FC236}">
                <a16:creationId xmlns:a16="http://schemas.microsoft.com/office/drawing/2014/main" id="{C953D77B-848F-4B28-8793-2EBFAE44B444}"/>
              </a:ext>
            </a:extLst>
          </p:cNvPr>
          <p:cNvSpPr>
            <a:spLocks noChangeArrowheads="1"/>
          </p:cNvSpPr>
          <p:nvPr userDrawn="1"/>
        </p:nvSpPr>
        <p:spPr bwMode="auto">
          <a:xfrm rot="19800000">
            <a:off x="7541684" y="-2247899"/>
            <a:ext cx="9262533" cy="9260417"/>
          </a:xfrm>
          <a:prstGeom prst="rect">
            <a:avLst/>
          </a:prstGeom>
          <a:solidFill>
            <a:srgbClr val="7CBDCD"/>
          </a:solid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eaLnBrk="1" fontAlgn="auto" hangingPunct="1">
              <a:spcBef>
                <a:spcPts val="0"/>
              </a:spcBef>
              <a:spcAft>
                <a:spcPts val="0"/>
              </a:spcAft>
              <a:defRPr/>
            </a:pPr>
            <a:endParaRPr lang="en-US" sz="2400">
              <a:solidFill>
                <a:schemeClr val="lt1"/>
              </a:solidFill>
              <a:latin typeface="+mn-lt"/>
              <a:ea typeface="+mn-ea"/>
            </a:endParaRPr>
          </a:p>
        </p:txBody>
      </p:sp>
      <p:pic>
        <p:nvPicPr>
          <p:cNvPr id="7" name="Picture 3" descr="Linework pattern_Discovery_square.png">
            <a:extLst>
              <a:ext uri="{FF2B5EF4-FFF2-40B4-BE49-F238E27FC236}">
                <a16:creationId xmlns:a16="http://schemas.microsoft.com/office/drawing/2014/main" id="{223D1B13-1071-4833-AABD-E4C56044913F}"/>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2842685" y="-3699933"/>
            <a:ext cx="17708033" cy="12511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8" name="Straight Connector 7">
            <a:extLst>
              <a:ext uri="{FF2B5EF4-FFF2-40B4-BE49-F238E27FC236}">
                <a16:creationId xmlns:a16="http://schemas.microsoft.com/office/drawing/2014/main" id="{2D607314-7300-4054-87B4-F5B25E5B0493}"/>
              </a:ext>
            </a:extLst>
          </p:cNvPr>
          <p:cNvCxnSpPr/>
          <p:nvPr userDrawn="1"/>
        </p:nvCxnSpPr>
        <p:spPr>
          <a:xfrm>
            <a:off x="662518" y="2415117"/>
            <a:ext cx="171449" cy="0"/>
          </a:xfrm>
          <a:prstGeom prst="line">
            <a:avLst/>
          </a:prstGeom>
          <a:ln w="6350">
            <a:solidFill>
              <a:schemeClr val="bg1"/>
            </a:solidFill>
          </a:ln>
          <a:effectLst/>
        </p:spPr>
        <p:style>
          <a:lnRef idx="2">
            <a:schemeClr val="accent1"/>
          </a:lnRef>
          <a:fillRef idx="0">
            <a:schemeClr val="accent1"/>
          </a:fillRef>
          <a:effectRef idx="1">
            <a:schemeClr val="accent1"/>
          </a:effectRef>
          <a:fontRef idx="minor">
            <a:schemeClr val="tx1"/>
          </a:fontRef>
        </p:style>
      </p:cxnSp>
      <p:pic>
        <p:nvPicPr>
          <p:cNvPr id="9" name="Picture 5" descr="GA002412.jpg">
            <a:extLst>
              <a:ext uri="{FF2B5EF4-FFF2-40B4-BE49-F238E27FC236}">
                <a16:creationId xmlns:a16="http://schemas.microsoft.com/office/drawing/2014/main" id="{997AF8CD-F5EC-43E3-B5EE-56440867013F}"/>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5848351" y="683685"/>
            <a:ext cx="5710767" cy="5666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6">
            <a:extLst>
              <a:ext uri="{FF2B5EF4-FFF2-40B4-BE49-F238E27FC236}">
                <a16:creationId xmlns:a16="http://schemas.microsoft.com/office/drawing/2014/main" id="{E4D726B9-36B3-4E85-8587-024912E4D511}"/>
              </a:ext>
            </a:extLst>
          </p:cNvPr>
          <p:cNvPicPr>
            <a:picLocks noChangeAspect="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5850466" y="683684"/>
            <a:ext cx="1176867" cy="1176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7">
            <a:extLst>
              <a:ext uri="{FF2B5EF4-FFF2-40B4-BE49-F238E27FC236}">
                <a16:creationId xmlns:a16="http://schemas.microsoft.com/office/drawing/2014/main" id="{BFC37A0B-2791-4D61-A086-4EB05F6CED75}"/>
              </a:ext>
            </a:extLst>
          </p:cNvPr>
          <p:cNvPicPr>
            <a:picLocks noChangeAspect="1"/>
          </p:cNvPicPr>
          <p:nvPr userDrawn="1"/>
        </p:nvPicPr>
        <p:blipFill>
          <a:blip r:embed="rId5" cstate="screen">
            <a:extLst>
              <a:ext uri="{28A0092B-C50C-407E-A947-70E740481C1C}">
                <a14:useLocalDpi xmlns:a14="http://schemas.microsoft.com/office/drawing/2010/main"/>
              </a:ext>
            </a:extLst>
          </a:blip>
          <a:srcRect/>
          <a:stretch>
            <a:fillRect/>
          </a:stretch>
        </p:blipFill>
        <p:spPr bwMode="auto">
          <a:xfrm>
            <a:off x="10380133" y="5173134"/>
            <a:ext cx="1176867" cy="1174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8">
            <a:extLst>
              <a:ext uri="{FF2B5EF4-FFF2-40B4-BE49-F238E27FC236}">
                <a16:creationId xmlns:a16="http://schemas.microsoft.com/office/drawing/2014/main" id="{FB57CA59-347C-4D0C-A7C3-BADFF5E5D14E}"/>
              </a:ext>
            </a:extLst>
          </p:cNvPr>
          <p:cNvGrpSpPr>
            <a:grpSpLocks/>
          </p:cNvGrpSpPr>
          <p:nvPr userDrawn="1"/>
        </p:nvGrpSpPr>
        <p:grpSpPr bwMode="auto">
          <a:xfrm>
            <a:off x="495301" y="484717"/>
            <a:ext cx="1511300" cy="1532467"/>
            <a:chOff x="371006" y="363889"/>
            <a:chExt cx="1134417" cy="1148748"/>
          </a:xfrm>
        </p:grpSpPr>
        <p:sp>
          <p:nvSpPr>
            <p:cNvPr id="13" name="Rectangle 12">
              <a:extLst>
                <a:ext uri="{FF2B5EF4-FFF2-40B4-BE49-F238E27FC236}">
                  <a16:creationId xmlns:a16="http://schemas.microsoft.com/office/drawing/2014/main" id="{AE53FDFF-C252-4A01-9DE4-D5F263412B53}"/>
                </a:ext>
              </a:extLst>
            </p:cNvPr>
            <p:cNvSpPr/>
            <p:nvPr userDrawn="1"/>
          </p:nvSpPr>
          <p:spPr>
            <a:xfrm>
              <a:off x="371006" y="363889"/>
              <a:ext cx="1134417" cy="1148748"/>
            </a:xfrm>
            <a:prstGeom prst="rect">
              <a:avLst/>
            </a:prstGeom>
            <a:solidFill>
              <a:srgbClr val="09418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pic>
          <p:nvPicPr>
            <p:cNvPr id="14" name="Picture 10" descr="PRIMARY_A_A4_Vertical_Housed_sRGB_02.png">
              <a:extLst>
                <a:ext uri="{FF2B5EF4-FFF2-40B4-BE49-F238E27FC236}">
                  <a16:creationId xmlns:a16="http://schemas.microsoft.com/office/drawing/2014/main" id="{4ED6BF65-15E7-444A-BD09-22DEE8E04D2D}"/>
                </a:ext>
              </a:extLst>
            </p:cNvPr>
            <p:cNvPicPr>
              <a:picLocks noChangeAspect="1"/>
            </p:cNvPicPr>
            <p:nvPr userDrawn="1"/>
          </p:nvPicPr>
          <p:blipFill>
            <a:blip r:embed="rId6" cstate="screen">
              <a:extLst>
                <a:ext uri="{28A0092B-C50C-407E-A947-70E740481C1C}">
                  <a14:useLocalDpi xmlns:a14="http://schemas.microsoft.com/office/drawing/2010/main"/>
                </a:ext>
              </a:extLst>
            </a:blip>
            <a:srcRect/>
            <a:stretch>
              <a:fillRect/>
            </a:stretch>
          </p:blipFill>
          <p:spPr bwMode="auto">
            <a:xfrm>
              <a:off x="372703" y="380018"/>
              <a:ext cx="1119726" cy="11197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6" name="TextBox 15">
            <a:extLst>
              <a:ext uri="{FF2B5EF4-FFF2-40B4-BE49-F238E27FC236}">
                <a16:creationId xmlns:a16="http://schemas.microsoft.com/office/drawing/2014/main" id="{9DC9997E-4E95-4909-8D3F-878EF71DCFFB}"/>
              </a:ext>
            </a:extLst>
          </p:cNvPr>
          <p:cNvSpPr txBox="1"/>
          <p:nvPr userDrawn="1"/>
        </p:nvSpPr>
        <p:spPr>
          <a:xfrm>
            <a:off x="645584" y="6122515"/>
            <a:ext cx="3826933" cy="338554"/>
          </a:xfrm>
          <a:prstGeom prst="rect">
            <a:avLst/>
          </a:prstGeom>
          <a:solidFill>
            <a:schemeClr val="bg1">
              <a:lumMod val="85000"/>
            </a:schemeClr>
          </a:solidFill>
        </p:spPr>
        <p:txBody>
          <a:bodyPr anchor="ctr">
            <a:spAutoFit/>
          </a:bodyPr>
          <a:lstStyle/>
          <a:p>
            <a:pPr algn="ctr" eaLnBrk="1" fontAlgn="auto" hangingPunct="1">
              <a:spcBef>
                <a:spcPts val="0"/>
              </a:spcBef>
              <a:spcAft>
                <a:spcPts val="0"/>
              </a:spcAft>
              <a:defRPr/>
            </a:pPr>
            <a:r>
              <a:rPr lang="en-US" sz="1600" dirty="0">
                <a:latin typeface="Source Sans Pro"/>
                <a:ea typeface="+mn-ea"/>
                <a:cs typeface="Source Sans Pro"/>
              </a:rPr>
              <a:t>Other logos may go here</a:t>
            </a:r>
          </a:p>
        </p:txBody>
      </p:sp>
      <p:sp>
        <p:nvSpPr>
          <p:cNvPr id="15" name="Text Placeholder 4"/>
          <p:cNvSpPr>
            <a:spLocks noGrp="1"/>
          </p:cNvSpPr>
          <p:nvPr>
            <p:ph type="body" sz="quarter" idx="11"/>
          </p:nvPr>
        </p:nvSpPr>
        <p:spPr>
          <a:xfrm>
            <a:off x="662517" y="2548631"/>
            <a:ext cx="4436409" cy="533724"/>
          </a:xfrm>
          <a:prstGeom prst="rect">
            <a:avLst/>
          </a:prstGeom>
        </p:spPr>
        <p:txBody>
          <a:bodyPr vert="horz" lIns="0" tIns="0" rIns="0" bIns="0"/>
          <a:lstStyle>
            <a:lvl1pPr marL="0" indent="0">
              <a:lnSpc>
                <a:spcPct val="90000"/>
              </a:lnSpc>
              <a:buNone/>
              <a:defRPr sz="1333">
                <a:solidFill>
                  <a:schemeClr val="bg1"/>
                </a:solidFill>
                <a:latin typeface="Source Sans Pro Semibold"/>
                <a:cs typeface="Source Sans Pro Semibold"/>
              </a:defRPr>
            </a:lvl1pPr>
            <a:lvl2pPr marL="609585" indent="0">
              <a:buNone/>
              <a:defRPr/>
            </a:lvl2pPr>
            <a:lvl3pPr marL="1219170" indent="0">
              <a:buNone/>
              <a:defRPr/>
            </a:lvl3pPr>
            <a:lvl4pPr marL="1828754" indent="0">
              <a:buNone/>
              <a:defRPr/>
            </a:lvl4pPr>
            <a:lvl5pPr marL="2438339" indent="0">
              <a:buNone/>
              <a:defRPr/>
            </a:lvl5pPr>
          </a:lstStyle>
          <a:p>
            <a:pPr lvl="0"/>
            <a:r>
              <a:rPr lang="en-US"/>
              <a:t>Edit Master text styles</a:t>
            </a:r>
          </a:p>
        </p:txBody>
      </p:sp>
      <p:sp>
        <p:nvSpPr>
          <p:cNvPr id="23" name="Title 1"/>
          <p:cNvSpPr>
            <a:spLocks noGrp="1"/>
          </p:cNvSpPr>
          <p:nvPr>
            <p:ph type="ctrTitle"/>
          </p:nvPr>
        </p:nvSpPr>
        <p:spPr>
          <a:xfrm>
            <a:off x="672672" y="3308707"/>
            <a:ext cx="4710425" cy="1050819"/>
          </a:xfrm>
          <a:prstGeom prst="rect">
            <a:avLst/>
          </a:prstGeom>
        </p:spPr>
        <p:txBody>
          <a:bodyPr lIns="0" tIns="0" rIns="0" bIns="0" anchor="t" anchorCtr="0">
            <a:normAutofit/>
          </a:bodyPr>
          <a:lstStyle>
            <a:lvl1pPr algn="l">
              <a:defRPr sz="3200" b="1">
                <a:solidFill>
                  <a:srgbClr val="FFFFFF"/>
                </a:solidFill>
                <a:latin typeface="NotoSerif"/>
                <a:cs typeface="NotoSerif"/>
              </a:defRPr>
            </a:lvl1pPr>
          </a:lstStyle>
          <a:p>
            <a:r>
              <a:rPr lang="en-US"/>
              <a:t>Click to edit Master title style</a:t>
            </a:r>
            <a:endParaRPr lang="en-US" dirty="0"/>
          </a:p>
        </p:txBody>
      </p:sp>
      <p:sp>
        <p:nvSpPr>
          <p:cNvPr id="24" name="Subtitle 2"/>
          <p:cNvSpPr>
            <a:spLocks noGrp="1"/>
          </p:cNvSpPr>
          <p:nvPr>
            <p:ph type="subTitle" idx="1"/>
          </p:nvPr>
        </p:nvSpPr>
        <p:spPr>
          <a:xfrm>
            <a:off x="672671" y="4617328"/>
            <a:ext cx="4702003" cy="580936"/>
          </a:xfrm>
          <a:prstGeom prst="rect">
            <a:avLst/>
          </a:prstGeom>
        </p:spPr>
        <p:txBody>
          <a:bodyPr lIns="0" tIns="0" rIns="0" bIns="0">
            <a:normAutofit/>
          </a:bodyPr>
          <a:lstStyle>
            <a:lvl1pPr marL="0" indent="0" algn="l">
              <a:buNone/>
              <a:defRPr sz="1867">
                <a:solidFill>
                  <a:srgbClr val="FFFFFF"/>
                </a:solidFill>
                <a:latin typeface="Source Sans Pro"/>
                <a:cs typeface="Source Sans Pro"/>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en-US" dirty="0"/>
          </a:p>
        </p:txBody>
      </p:sp>
      <p:sp>
        <p:nvSpPr>
          <p:cNvPr id="17" name="Date Placeholder 3">
            <a:extLst>
              <a:ext uri="{FF2B5EF4-FFF2-40B4-BE49-F238E27FC236}">
                <a16:creationId xmlns:a16="http://schemas.microsoft.com/office/drawing/2014/main" id="{0F78DE0C-3693-48E6-94AA-014E3C5BDA4C}"/>
              </a:ext>
            </a:extLst>
          </p:cNvPr>
          <p:cNvSpPr>
            <a:spLocks noGrp="1"/>
          </p:cNvSpPr>
          <p:nvPr>
            <p:ph type="dt" sz="half" idx="12"/>
          </p:nvPr>
        </p:nvSpPr>
        <p:spPr>
          <a:xfrm>
            <a:off x="673100" y="5484284"/>
            <a:ext cx="1517651" cy="245533"/>
          </a:xfrm>
          <a:prstGeom prst="rect">
            <a:avLst/>
          </a:prstGeom>
        </p:spPr>
        <p:txBody>
          <a:bodyPr vert="horz" wrap="square" lIns="0" tIns="0" rIns="0" bIns="0" numCol="1" anchor="t" anchorCtr="0" compatLnSpc="1">
            <a:prstTxWarp prst="textNoShape">
              <a:avLst/>
            </a:prstTxWarp>
          </a:bodyPr>
          <a:lstStyle>
            <a:lvl1pPr eaLnBrk="1" hangingPunct="1">
              <a:defRPr sz="1467">
                <a:solidFill>
                  <a:srgbClr val="FFFFFF"/>
                </a:solidFill>
              </a:defRPr>
            </a:lvl1pPr>
          </a:lstStyle>
          <a:p>
            <a:pPr>
              <a:defRPr/>
            </a:pPr>
            <a:fld id="{0FC1FC2D-0368-4D75-A9E3-2E78DDC30EA6}" type="datetime3">
              <a:rPr lang="en-AU" altLang="en-US"/>
              <a:pPr>
                <a:defRPr/>
              </a:pPr>
              <a:t>4 September, 2018</a:t>
            </a:fld>
            <a:endParaRPr lang="en-US" altLang="en-US"/>
          </a:p>
        </p:txBody>
      </p:sp>
    </p:spTree>
    <p:extLst>
      <p:ext uri="{BB962C8B-B14F-4D97-AF65-F5344CB8AC3E}">
        <p14:creationId xmlns:p14="http://schemas.microsoft.com/office/powerpoint/2010/main" val="151854227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itle Slide - option 4">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A032E90A-B30A-41D4-B7BA-3426683882B1}"/>
              </a:ext>
            </a:extLst>
          </p:cNvPr>
          <p:cNvSpPr/>
          <p:nvPr userDrawn="1"/>
        </p:nvSpPr>
        <p:spPr>
          <a:xfrm rot="19800000">
            <a:off x="2859618" y="3001434"/>
            <a:ext cx="12729633" cy="12727517"/>
          </a:xfrm>
          <a:prstGeom prst="rect">
            <a:avLst/>
          </a:prstGeom>
          <a:solidFill>
            <a:srgbClr val="D48568"/>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pic>
        <p:nvPicPr>
          <p:cNvPr id="8" name="Picture 2" descr="Linework pattern_Knowledge_square 30deg.png">
            <a:extLst>
              <a:ext uri="{FF2B5EF4-FFF2-40B4-BE49-F238E27FC236}">
                <a16:creationId xmlns:a16="http://schemas.microsoft.com/office/drawing/2014/main" id="{A41F99E7-1278-423F-9BD1-C966B9A0E5C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704851" y="-188384"/>
            <a:ext cx="11487149" cy="8183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9" name="Straight Connector 8">
            <a:extLst>
              <a:ext uri="{FF2B5EF4-FFF2-40B4-BE49-F238E27FC236}">
                <a16:creationId xmlns:a16="http://schemas.microsoft.com/office/drawing/2014/main" id="{C247A2B8-D702-4EF5-A1A5-6E691A97E0D8}"/>
              </a:ext>
            </a:extLst>
          </p:cNvPr>
          <p:cNvCxnSpPr/>
          <p:nvPr userDrawn="1"/>
        </p:nvCxnSpPr>
        <p:spPr>
          <a:xfrm>
            <a:off x="662518" y="2415117"/>
            <a:ext cx="171449" cy="0"/>
          </a:xfrm>
          <a:prstGeom prst="line">
            <a:avLst/>
          </a:prstGeom>
          <a:ln w="6350">
            <a:solidFill>
              <a:srgbClr val="094183"/>
            </a:solidFill>
          </a:ln>
          <a:effectLst/>
        </p:spPr>
        <p:style>
          <a:lnRef idx="2">
            <a:schemeClr val="accent1"/>
          </a:lnRef>
          <a:fillRef idx="0">
            <a:schemeClr val="accent1"/>
          </a:fillRef>
          <a:effectRef idx="1">
            <a:schemeClr val="accent1"/>
          </a:effectRef>
          <a:fontRef idx="minor">
            <a:schemeClr val="tx1"/>
          </a:fontRef>
        </p:style>
      </p:cxnSp>
      <p:pic>
        <p:nvPicPr>
          <p:cNvPr id="10" name="Picture 4" descr="GA002412.jpg">
            <a:extLst>
              <a:ext uri="{FF2B5EF4-FFF2-40B4-BE49-F238E27FC236}">
                <a16:creationId xmlns:a16="http://schemas.microsoft.com/office/drawing/2014/main" id="{1E4F3939-4752-4BB4-AEB4-BFA64E8A54FB}"/>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5848351" y="683685"/>
            <a:ext cx="5710767" cy="5666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5">
            <a:extLst>
              <a:ext uri="{FF2B5EF4-FFF2-40B4-BE49-F238E27FC236}">
                <a16:creationId xmlns:a16="http://schemas.microsoft.com/office/drawing/2014/main" id="{876EE8C0-5CA3-4109-9BC6-3CABD16598B8}"/>
              </a:ext>
            </a:extLst>
          </p:cNvPr>
          <p:cNvPicPr>
            <a:picLocks noChangeAspect="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5848351" y="683684"/>
            <a:ext cx="1181100" cy="1176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6">
            <a:extLst>
              <a:ext uri="{FF2B5EF4-FFF2-40B4-BE49-F238E27FC236}">
                <a16:creationId xmlns:a16="http://schemas.microsoft.com/office/drawing/2014/main" id="{1D75E4F2-2994-4402-80FD-D0C9408E7369}"/>
              </a:ext>
            </a:extLst>
          </p:cNvPr>
          <p:cNvPicPr>
            <a:picLocks noChangeAspect="1"/>
          </p:cNvPicPr>
          <p:nvPr userDrawn="1"/>
        </p:nvPicPr>
        <p:blipFill>
          <a:blip r:embed="rId5" cstate="screen">
            <a:extLst>
              <a:ext uri="{28A0092B-C50C-407E-A947-70E740481C1C}">
                <a14:useLocalDpi xmlns:a14="http://schemas.microsoft.com/office/drawing/2010/main"/>
              </a:ext>
            </a:extLst>
          </a:blip>
          <a:srcRect/>
          <a:stretch>
            <a:fillRect/>
          </a:stretch>
        </p:blipFill>
        <p:spPr bwMode="auto">
          <a:xfrm>
            <a:off x="10378018" y="5173134"/>
            <a:ext cx="1181100" cy="1174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 name="Group 7">
            <a:extLst>
              <a:ext uri="{FF2B5EF4-FFF2-40B4-BE49-F238E27FC236}">
                <a16:creationId xmlns:a16="http://schemas.microsoft.com/office/drawing/2014/main" id="{41AE44E3-2C5C-4DE7-891B-404B6D2217C5}"/>
              </a:ext>
            </a:extLst>
          </p:cNvPr>
          <p:cNvGrpSpPr>
            <a:grpSpLocks/>
          </p:cNvGrpSpPr>
          <p:nvPr userDrawn="1"/>
        </p:nvGrpSpPr>
        <p:grpSpPr bwMode="auto">
          <a:xfrm>
            <a:off x="495301" y="484717"/>
            <a:ext cx="1511300" cy="1532467"/>
            <a:chOff x="371006" y="363889"/>
            <a:chExt cx="1134417" cy="1148748"/>
          </a:xfrm>
        </p:grpSpPr>
        <p:sp>
          <p:nvSpPr>
            <p:cNvPr id="15" name="Rectangle 14">
              <a:extLst>
                <a:ext uri="{FF2B5EF4-FFF2-40B4-BE49-F238E27FC236}">
                  <a16:creationId xmlns:a16="http://schemas.microsoft.com/office/drawing/2014/main" id="{C05A3C43-0620-41ED-BE93-A54086C00D9C}"/>
                </a:ext>
              </a:extLst>
            </p:cNvPr>
            <p:cNvSpPr/>
            <p:nvPr userDrawn="1"/>
          </p:nvSpPr>
          <p:spPr>
            <a:xfrm>
              <a:off x="371006" y="363889"/>
              <a:ext cx="1134417" cy="1148748"/>
            </a:xfrm>
            <a:prstGeom prst="rect">
              <a:avLst/>
            </a:prstGeom>
            <a:solidFill>
              <a:srgbClr val="09418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pic>
          <p:nvPicPr>
            <p:cNvPr id="16" name="Picture 9" descr="PRIMARY_A_A4_Vertical_Housed_sRGB_02.png">
              <a:extLst>
                <a:ext uri="{FF2B5EF4-FFF2-40B4-BE49-F238E27FC236}">
                  <a16:creationId xmlns:a16="http://schemas.microsoft.com/office/drawing/2014/main" id="{3A851503-3195-4BF7-9A97-F8A98316A587}"/>
                </a:ext>
              </a:extLst>
            </p:cNvPr>
            <p:cNvPicPr>
              <a:picLocks noChangeAspect="1"/>
            </p:cNvPicPr>
            <p:nvPr userDrawn="1"/>
          </p:nvPicPr>
          <p:blipFill>
            <a:blip r:embed="rId6" cstate="screen">
              <a:extLst>
                <a:ext uri="{28A0092B-C50C-407E-A947-70E740481C1C}">
                  <a14:useLocalDpi xmlns:a14="http://schemas.microsoft.com/office/drawing/2010/main"/>
                </a:ext>
              </a:extLst>
            </a:blip>
            <a:srcRect/>
            <a:stretch>
              <a:fillRect/>
            </a:stretch>
          </p:blipFill>
          <p:spPr bwMode="auto">
            <a:xfrm>
              <a:off x="372703" y="380018"/>
              <a:ext cx="1119726" cy="11197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 name="Title 1"/>
          <p:cNvSpPr>
            <a:spLocks noGrp="1"/>
          </p:cNvSpPr>
          <p:nvPr>
            <p:ph type="ctrTitle"/>
          </p:nvPr>
        </p:nvSpPr>
        <p:spPr>
          <a:xfrm>
            <a:off x="672672" y="3308707"/>
            <a:ext cx="4414861" cy="1050819"/>
          </a:xfrm>
          <a:prstGeom prst="rect">
            <a:avLst/>
          </a:prstGeom>
        </p:spPr>
        <p:txBody>
          <a:bodyPr lIns="0" tIns="0" rIns="0" bIns="0" anchor="t" anchorCtr="0">
            <a:normAutofit/>
          </a:bodyPr>
          <a:lstStyle>
            <a:lvl1pPr algn="l">
              <a:defRPr sz="3733" baseline="0">
                <a:solidFill>
                  <a:srgbClr val="094183"/>
                </a:solidFill>
                <a:latin typeface="NotoSerif"/>
                <a:cs typeface="NotoSerif"/>
              </a:defRPr>
            </a:lvl1pPr>
          </a:lstStyle>
          <a:p>
            <a:r>
              <a:rPr lang="en-US"/>
              <a:t>Click to edit Master title style</a:t>
            </a:r>
            <a:endParaRPr lang="en-US" dirty="0"/>
          </a:p>
        </p:txBody>
      </p:sp>
      <p:sp>
        <p:nvSpPr>
          <p:cNvPr id="6" name="Subtitle 2"/>
          <p:cNvSpPr>
            <a:spLocks noGrp="1"/>
          </p:cNvSpPr>
          <p:nvPr>
            <p:ph type="subTitle" idx="1"/>
          </p:nvPr>
        </p:nvSpPr>
        <p:spPr>
          <a:xfrm>
            <a:off x="672671" y="4718432"/>
            <a:ext cx="4025573" cy="711521"/>
          </a:xfrm>
          <a:prstGeom prst="rect">
            <a:avLst/>
          </a:prstGeom>
        </p:spPr>
        <p:txBody>
          <a:bodyPr lIns="0" tIns="0" rIns="0" bIns="0">
            <a:normAutofit/>
          </a:bodyPr>
          <a:lstStyle>
            <a:lvl1pPr marL="0" indent="0" algn="l">
              <a:buNone/>
              <a:defRPr sz="1867">
                <a:solidFill>
                  <a:srgbClr val="094183"/>
                </a:solidFill>
                <a:latin typeface="Source Sans Pro"/>
                <a:cs typeface="Source Sans Pro"/>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en-US" dirty="0"/>
          </a:p>
        </p:txBody>
      </p:sp>
      <p:sp>
        <p:nvSpPr>
          <p:cNvPr id="14" name="Text Placeholder 4"/>
          <p:cNvSpPr>
            <a:spLocks noGrp="1"/>
          </p:cNvSpPr>
          <p:nvPr>
            <p:ph type="body" sz="quarter" idx="11"/>
          </p:nvPr>
        </p:nvSpPr>
        <p:spPr>
          <a:xfrm>
            <a:off x="662517" y="2548631"/>
            <a:ext cx="4436409" cy="533724"/>
          </a:xfrm>
          <a:prstGeom prst="rect">
            <a:avLst/>
          </a:prstGeom>
        </p:spPr>
        <p:txBody>
          <a:bodyPr vert="horz" lIns="0" tIns="0" rIns="0" bIns="0"/>
          <a:lstStyle>
            <a:lvl1pPr marL="0" indent="0">
              <a:lnSpc>
                <a:spcPct val="90000"/>
              </a:lnSpc>
              <a:buNone/>
              <a:defRPr sz="1333">
                <a:solidFill>
                  <a:srgbClr val="094183"/>
                </a:solidFill>
                <a:latin typeface="Source Sans Pro Semibold"/>
                <a:cs typeface="Source Sans Pro Semibold"/>
              </a:defRPr>
            </a:lvl1pPr>
            <a:lvl2pPr marL="609585" indent="0">
              <a:buNone/>
              <a:defRPr/>
            </a:lvl2pPr>
            <a:lvl3pPr marL="1219170" indent="0">
              <a:buNone/>
              <a:defRPr/>
            </a:lvl3pPr>
            <a:lvl4pPr marL="1828754" indent="0">
              <a:buNone/>
              <a:defRPr/>
            </a:lvl4pPr>
            <a:lvl5pPr marL="2438339" indent="0">
              <a:buNone/>
              <a:defRPr/>
            </a:lvl5pPr>
          </a:lstStyle>
          <a:p>
            <a:pPr lvl="0"/>
            <a:r>
              <a:rPr lang="en-US"/>
              <a:t>Edit Master text styles</a:t>
            </a:r>
          </a:p>
        </p:txBody>
      </p:sp>
      <p:sp>
        <p:nvSpPr>
          <p:cNvPr id="17" name="Date Placeholder 3">
            <a:extLst>
              <a:ext uri="{FF2B5EF4-FFF2-40B4-BE49-F238E27FC236}">
                <a16:creationId xmlns:a16="http://schemas.microsoft.com/office/drawing/2014/main" id="{A5F1553C-1ECD-49A2-BF75-776B3B02E6AD}"/>
              </a:ext>
            </a:extLst>
          </p:cNvPr>
          <p:cNvSpPr>
            <a:spLocks noGrp="1"/>
          </p:cNvSpPr>
          <p:nvPr>
            <p:ph type="dt" sz="half" idx="12"/>
          </p:nvPr>
        </p:nvSpPr>
        <p:spPr>
          <a:xfrm>
            <a:off x="673100" y="5956301"/>
            <a:ext cx="2844800" cy="486833"/>
          </a:xfrm>
          <a:prstGeom prst="rect">
            <a:avLst/>
          </a:prstGeom>
        </p:spPr>
        <p:txBody>
          <a:bodyPr vert="horz" wrap="square" lIns="0" tIns="0" rIns="0" bIns="0" numCol="1" anchor="t" anchorCtr="0" compatLnSpc="1">
            <a:prstTxWarp prst="textNoShape">
              <a:avLst/>
            </a:prstTxWarp>
          </a:bodyPr>
          <a:lstStyle>
            <a:lvl1pPr eaLnBrk="1" hangingPunct="1">
              <a:defRPr sz="1467">
                <a:solidFill>
                  <a:srgbClr val="094183"/>
                </a:solidFill>
              </a:defRPr>
            </a:lvl1pPr>
          </a:lstStyle>
          <a:p>
            <a:pPr>
              <a:defRPr/>
            </a:pPr>
            <a:fld id="{A2D390E3-DBEA-4CE2-97A0-E9FB9E2A9A3B}" type="datetime3">
              <a:rPr lang="en-AU" altLang="en-US"/>
              <a:pPr>
                <a:defRPr/>
              </a:pPr>
              <a:t>4 September, 2018</a:t>
            </a:fld>
            <a:endParaRPr lang="en-US" altLang="en-US"/>
          </a:p>
        </p:txBody>
      </p:sp>
    </p:spTree>
    <p:extLst>
      <p:ext uri="{BB962C8B-B14F-4D97-AF65-F5344CB8AC3E}">
        <p14:creationId xmlns:p14="http://schemas.microsoft.com/office/powerpoint/2010/main" val="252322875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6" y="1532415"/>
            <a:ext cx="11408409"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4/09/2018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283428558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Section Title - option 1">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38AE712-DEAC-4B94-8EE4-F088ED933994}"/>
              </a:ext>
            </a:extLst>
          </p:cNvPr>
          <p:cNvSpPr/>
          <p:nvPr userDrawn="1"/>
        </p:nvSpPr>
        <p:spPr>
          <a:xfrm>
            <a:off x="7909984" y="0"/>
            <a:ext cx="4290483" cy="5945717"/>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pic>
        <p:nvPicPr>
          <p:cNvPr id="4" name="Picture 2" descr="Linework pattern_Movement.png">
            <a:extLst>
              <a:ext uri="{FF2B5EF4-FFF2-40B4-BE49-F238E27FC236}">
                <a16:creationId xmlns:a16="http://schemas.microsoft.com/office/drawing/2014/main" id="{0F36F3FE-2B5B-4213-9DB7-6F228F1D3721}"/>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7935384" y="0"/>
            <a:ext cx="4256616"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3">
            <a:extLst>
              <a:ext uri="{FF2B5EF4-FFF2-40B4-BE49-F238E27FC236}">
                <a16:creationId xmlns:a16="http://schemas.microsoft.com/office/drawing/2014/main" id="{E62FACDA-8D01-4B3A-82B8-453BA79639D3}"/>
              </a:ext>
            </a:extLst>
          </p:cNvPr>
          <p:cNvGrpSpPr>
            <a:grpSpLocks/>
          </p:cNvGrpSpPr>
          <p:nvPr userDrawn="1"/>
        </p:nvGrpSpPr>
        <p:grpSpPr bwMode="auto">
          <a:xfrm>
            <a:off x="495301" y="484717"/>
            <a:ext cx="1511300" cy="1532467"/>
            <a:chOff x="371006" y="363889"/>
            <a:chExt cx="1134417" cy="1148748"/>
          </a:xfrm>
        </p:grpSpPr>
        <p:sp>
          <p:nvSpPr>
            <p:cNvPr id="6" name="Rectangle 5">
              <a:extLst>
                <a:ext uri="{FF2B5EF4-FFF2-40B4-BE49-F238E27FC236}">
                  <a16:creationId xmlns:a16="http://schemas.microsoft.com/office/drawing/2014/main" id="{DC20608D-C450-48C4-B173-2A2A473AEFC8}"/>
                </a:ext>
              </a:extLst>
            </p:cNvPr>
            <p:cNvSpPr/>
            <p:nvPr userDrawn="1"/>
          </p:nvSpPr>
          <p:spPr>
            <a:xfrm>
              <a:off x="371006" y="363889"/>
              <a:ext cx="1134417" cy="1148748"/>
            </a:xfrm>
            <a:prstGeom prst="rect">
              <a:avLst/>
            </a:prstGeom>
            <a:solidFill>
              <a:srgbClr val="09418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pic>
          <p:nvPicPr>
            <p:cNvPr id="7" name="Picture 5" descr="PRIMARY_A_A4_Vertical_Housed_sRGB_02.png">
              <a:extLst>
                <a:ext uri="{FF2B5EF4-FFF2-40B4-BE49-F238E27FC236}">
                  <a16:creationId xmlns:a16="http://schemas.microsoft.com/office/drawing/2014/main" id="{2A68F74E-DCCC-47E4-BD4B-D57CFB6480E0}"/>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372703" y="380018"/>
              <a:ext cx="1119726" cy="11197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cxnSp>
        <p:nvCxnSpPr>
          <p:cNvPr id="8" name="Straight Connector 7">
            <a:extLst>
              <a:ext uri="{FF2B5EF4-FFF2-40B4-BE49-F238E27FC236}">
                <a16:creationId xmlns:a16="http://schemas.microsoft.com/office/drawing/2014/main" id="{E3407DE6-C874-4650-BE4A-A59F1E79042C}"/>
              </a:ext>
            </a:extLst>
          </p:cNvPr>
          <p:cNvCxnSpPr/>
          <p:nvPr userDrawn="1"/>
        </p:nvCxnSpPr>
        <p:spPr>
          <a:xfrm>
            <a:off x="0" y="5939367"/>
            <a:ext cx="12192000" cy="0"/>
          </a:xfrm>
          <a:prstGeom prst="line">
            <a:avLst/>
          </a:prstGeom>
          <a:ln w="12700">
            <a:solidFill>
              <a:srgbClr val="094183"/>
            </a:solidFill>
          </a:ln>
          <a:effectLst/>
        </p:spPr>
        <p:style>
          <a:lnRef idx="2">
            <a:schemeClr val="accent1"/>
          </a:lnRef>
          <a:fillRef idx="0">
            <a:schemeClr val="accent1"/>
          </a:fillRef>
          <a:effectRef idx="1">
            <a:schemeClr val="accent1"/>
          </a:effectRef>
          <a:fontRef idx="minor">
            <a:schemeClr val="tx1"/>
          </a:fontRef>
        </p:style>
      </p:cxnSp>
      <p:sp>
        <p:nvSpPr>
          <p:cNvPr id="24" name="Title 1"/>
          <p:cNvSpPr>
            <a:spLocks noGrp="1"/>
          </p:cNvSpPr>
          <p:nvPr>
            <p:ph type="ctrTitle"/>
          </p:nvPr>
        </p:nvSpPr>
        <p:spPr>
          <a:xfrm>
            <a:off x="672672" y="3308707"/>
            <a:ext cx="4414861" cy="1050819"/>
          </a:xfrm>
          <a:prstGeom prst="rect">
            <a:avLst/>
          </a:prstGeom>
        </p:spPr>
        <p:txBody>
          <a:bodyPr lIns="0" tIns="0" rIns="0" bIns="0" anchor="t" anchorCtr="0">
            <a:normAutofit/>
          </a:bodyPr>
          <a:lstStyle>
            <a:lvl1pPr algn="l">
              <a:defRPr sz="3733">
                <a:solidFill>
                  <a:srgbClr val="094183"/>
                </a:solidFill>
                <a:latin typeface="NotoSerif"/>
                <a:cs typeface="NotoSerif"/>
              </a:defRPr>
            </a:lvl1pPr>
          </a:lstStyle>
          <a:p>
            <a:r>
              <a:rPr lang="en-US"/>
              <a:t>Click to edit Master title style</a:t>
            </a:r>
            <a:endParaRPr lang="en-US" dirty="0"/>
          </a:p>
        </p:txBody>
      </p:sp>
      <p:sp>
        <p:nvSpPr>
          <p:cNvPr id="9" name="Date Placeholder 4">
            <a:extLst>
              <a:ext uri="{FF2B5EF4-FFF2-40B4-BE49-F238E27FC236}">
                <a16:creationId xmlns:a16="http://schemas.microsoft.com/office/drawing/2014/main" id="{7FD7B3B0-AF3E-4696-9143-FC43C744A341}"/>
              </a:ext>
            </a:extLst>
          </p:cNvPr>
          <p:cNvSpPr>
            <a:spLocks noGrp="1"/>
          </p:cNvSpPr>
          <p:nvPr>
            <p:ph type="dt" sz="half" idx="10"/>
          </p:nvPr>
        </p:nvSpPr>
        <p:spPr>
          <a:xfrm>
            <a:off x="609600" y="6170084"/>
            <a:ext cx="2844800" cy="364067"/>
          </a:xfrm>
          <a:prstGeom prst="rect">
            <a:avLst/>
          </a:prstGeom>
        </p:spPr>
        <p:txBody>
          <a:bodyPr vert="horz" wrap="square" lIns="0" tIns="0" rIns="0" bIns="0" numCol="1" anchor="t" anchorCtr="0" compatLnSpc="1">
            <a:prstTxWarp prst="textNoShape">
              <a:avLst/>
            </a:prstTxWarp>
          </a:bodyPr>
          <a:lstStyle>
            <a:lvl1pPr eaLnBrk="1" hangingPunct="1">
              <a:defRPr sz="1867">
                <a:solidFill>
                  <a:srgbClr val="094183"/>
                </a:solidFill>
                <a:latin typeface="Source Sans Pro Semibold" charset="0"/>
              </a:defRPr>
            </a:lvl1pPr>
          </a:lstStyle>
          <a:p>
            <a:pPr>
              <a:defRPr/>
            </a:pPr>
            <a:fld id="{063EF37D-133A-42BE-A94E-A25522C8B800}" type="datetime3">
              <a:rPr lang="en-AU" altLang="en-US"/>
              <a:pPr>
                <a:defRPr/>
              </a:pPr>
              <a:t>4 September, 2018</a:t>
            </a:fld>
            <a:endParaRPr lang="en-US" altLang="en-US"/>
          </a:p>
        </p:txBody>
      </p:sp>
      <p:sp>
        <p:nvSpPr>
          <p:cNvPr id="10" name="Footer Placeholder 5">
            <a:extLst>
              <a:ext uri="{FF2B5EF4-FFF2-40B4-BE49-F238E27FC236}">
                <a16:creationId xmlns:a16="http://schemas.microsoft.com/office/drawing/2014/main" id="{BCEBF981-D8F3-485A-A922-D0F301A9740D}"/>
              </a:ext>
            </a:extLst>
          </p:cNvPr>
          <p:cNvSpPr>
            <a:spLocks noGrp="1"/>
          </p:cNvSpPr>
          <p:nvPr>
            <p:ph type="ftr" sz="quarter" idx="11"/>
          </p:nvPr>
        </p:nvSpPr>
        <p:spPr>
          <a:xfrm>
            <a:off x="4165600" y="6170084"/>
            <a:ext cx="3860800" cy="364067"/>
          </a:xfrm>
          <a:prstGeom prst="rect">
            <a:avLst/>
          </a:prstGeom>
        </p:spPr>
        <p:txBody>
          <a:bodyPr/>
          <a:lstStyle>
            <a:lvl1pPr algn="ctr" eaLnBrk="1" fontAlgn="auto" hangingPunct="1">
              <a:spcBef>
                <a:spcPts val="0"/>
              </a:spcBef>
              <a:spcAft>
                <a:spcPts val="0"/>
              </a:spcAft>
              <a:defRPr sz="1867">
                <a:solidFill>
                  <a:srgbClr val="094183"/>
                </a:solidFill>
                <a:latin typeface="Source Sans Pro Semibold"/>
                <a:ea typeface="+mn-ea"/>
                <a:cs typeface="Source Sans Pro Semibold"/>
              </a:defRPr>
            </a:lvl1pPr>
          </a:lstStyle>
          <a:p>
            <a:pPr>
              <a:defRPr/>
            </a:pPr>
            <a:endParaRPr lang="en-US"/>
          </a:p>
        </p:txBody>
      </p:sp>
      <p:sp>
        <p:nvSpPr>
          <p:cNvPr id="11" name="Slide Number Placeholder 6">
            <a:extLst>
              <a:ext uri="{FF2B5EF4-FFF2-40B4-BE49-F238E27FC236}">
                <a16:creationId xmlns:a16="http://schemas.microsoft.com/office/drawing/2014/main" id="{7F241D05-9413-4A46-BF75-FB25B7C44B6A}"/>
              </a:ext>
            </a:extLst>
          </p:cNvPr>
          <p:cNvSpPr>
            <a:spLocks noGrp="1"/>
          </p:cNvSpPr>
          <p:nvPr>
            <p:ph type="sldNum" sz="quarter" idx="12"/>
          </p:nvPr>
        </p:nvSpPr>
        <p:spPr>
          <a:xfrm>
            <a:off x="8737600" y="6170084"/>
            <a:ext cx="2844800" cy="364067"/>
          </a:xfrm>
          <a:prstGeom prst="rect">
            <a:avLst/>
          </a:prstGeom>
        </p:spPr>
        <p:txBody>
          <a:bodyPr vert="horz" wrap="square" lIns="0" tIns="0" rIns="0" bIns="0" numCol="1" anchor="t" anchorCtr="0" compatLnSpc="1">
            <a:prstTxWarp prst="textNoShape">
              <a:avLst/>
            </a:prstTxWarp>
          </a:bodyPr>
          <a:lstStyle>
            <a:lvl1pPr algn="r" eaLnBrk="1" hangingPunct="1">
              <a:defRPr sz="1867">
                <a:solidFill>
                  <a:srgbClr val="094183"/>
                </a:solidFill>
                <a:latin typeface="Source Sans Pro Semibold" charset="0"/>
              </a:defRPr>
            </a:lvl1pPr>
          </a:lstStyle>
          <a:p>
            <a:fld id="{37915D7A-F7FC-4543-B43C-4D4C8D953541}" type="slidenum">
              <a:rPr lang="en-US" altLang="en-US"/>
              <a:pPr/>
              <a:t>‹#›</a:t>
            </a:fld>
            <a:endParaRPr lang="en-US" altLang="en-US"/>
          </a:p>
        </p:txBody>
      </p:sp>
    </p:spTree>
    <p:extLst>
      <p:ext uri="{BB962C8B-B14F-4D97-AF65-F5344CB8AC3E}">
        <p14:creationId xmlns:p14="http://schemas.microsoft.com/office/powerpoint/2010/main" val="332596498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Section Title - option 2">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685ED4E-529D-4C89-87ED-6624AB0D99BF}"/>
              </a:ext>
            </a:extLst>
          </p:cNvPr>
          <p:cNvSpPr/>
          <p:nvPr userDrawn="1"/>
        </p:nvSpPr>
        <p:spPr>
          <a:xfrm rot="19800000">
            <a:off x="7008285" y="-438151"/>
            <a:ext cx="9781116" cy="9783235"/>
          </a:xfrm>
          <a:prstGeom prst="rect">
            <a:avLst/>
          </a:prstGeom>
          <a:solidFill>
            <a:srgbClr val="E8BDBA"/>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pic>
        <p:nvPicPr>
          <p:cNvPr id="4" name="Picture 2" descr="Linework pattern_Knowledge_square.png">
            <a:extLst>
              <a:ext uri="{FF2B5EF4-FFF2-40B4-BE49-F238E27FC236}">
                <a16:creationId xmlns:a16="http://schemas.microsoft.com/office/drawing/2014/main" id="{D2E930A8-87D0-41CE-A2B6-0E9596CC6007}"/>
              </a:ext>
            </a:extLst>
          </p:cNvPr>
          <p:cNvPicPr>
            <a:picLocks noChangeAspect="1"/>
          </p:cNvPicPr>
          <p:nvPr userDrawn="1"/>
        </p:nvPicPr>
        <p:blipFill>
          <a:blip r:embed="rId2" cstate="screen">
            <a:extLst>
              <a:ext uri="{28A0092B-C50C-407E-A947-70E740481C1C}">
                <a14:useLocalDpi xmlns:a14="http://schemas.microsoft.com/office/drawing/2010/main"/>
              </a:ext>
            </a:extLst>
          </a:blip>
          <a:srcRect l="15472" t="6702" r="31866" b="22012"/>
          <a:stretch>
            <a:fillRect/>
          </a:stretch>
        </p:blipFill>
        <p:spPr bwMode="auto">
          <a:xfrm>
            <a:off x="3934884" y="-560917"/>
            <a:ext cx="8525933" cy="8159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a:extLst>
              <a:ext uri="{FF2B5EF4-FFF2-40B4-BE49-F238E27FC236}">
                <a16:creationId xmlns:a16="http://schemas.microsoft.com/office/drawing/2014/main" id="{6FD7DBE3-D397-496B-8782-3C4EDFCC3B66}"/>
              </a:ext>
            </a:extLst>
          </p:cNvPr>
          <p:cNvSpPr/>
          <p:nvPr userDrawn="1"/>
        </p:nvSpPr>
        <p:spPr>
          <a:xfrm>
            <a:off x="0" y="5958418"/>
            <a:ext cx="12192000" cy="89958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grpSp>
        <p:nvGrpSpPr>
          <p:cNvPr id="6" name="Group 4">
            <a:extLst>
              <a:ext uri="{FF2B5EF4-FFF2-40B4-BE49-F238E27FC236}">
                <a16:creationId xmlns:a16="http://schemas.microsoft.com/office/drawing/2014/main" id="{FD3ACE79-13DD-4A57-B38B-E04A3CDA5EE6}"/>
              </a:ext>
            </a:extLst>
          </p:cNvPr>
          <p:cNvGrpSpPr>
            <a:grpSpLocks/>
          </p:cNvGrpSpPr>
          <p:nvPr userDrawn="1"/>
        </p:nvGrpSpPr>
        <p:grpSpPr bwMode="auto">
          <a:xfrm>
            <a:off x="495301" y="484717"/>
            <a:ext cx="1511300" cy="1532467"/>
            <a:chOff x="371006" y="363889"/>
            <a:chExt cx="1134417" cy="1148748"/>
          </a:xfrm>
        </p:grpSpPr>
        <p:sp>
          <p:nvSpPr>
            <p:cNvPr id="7" name="Rectangle 6">
              <a:extLst>
                <a:ext uri="{FF2B5EF4-FFF2-40B4-BE49-F238E27FC236}">
                  <a16:creationId xmlns:a16="http://schemas.microsoft.com/office/drawing/2014/main" id="{2A62A368-00DD-463B-A5FD-4960C4A58532}"/>
                </a:ext>
              </a:extLst>
            </p:cNvPr>
            <p:cNvSpPr/>
            <p:nvPr userDrawn="1"/>
          </p:nvSpPr>
          <p:spPr>
            <a:xfrm>
              <a:off x="371006" y="363889"/>
              <a:ext cx="1134417" cy="1148748"/>
            </a:xfrm>
            <a:prstGeom prst="rect">
              <a:avLst/>
            </a:prstGeom>
            <a:solidFill>
              <a:srgbClr val="09418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pic>
          <p:nvPicPr>
            <p:cNvPr id="8" name="Picture 6" descr="PRIMARY_A_A4_Vertical_Housed_sRGB_02.png">
              <a:extLst>
                <a:ext uri="{FF2B5EF4-FFF2-40B4-BE49-F238E27FC236}">
                  <a16:creationId xmlns:a16="http://schemas.microsoft.com/office/drawing/2014/main" id="{0B5FB3CF-A50B-4A88-B21F-B4B2FD5BD74A}"/>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372703" y="380018"/>
              <a:ext cx="1119726" cy="11197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cxnSp>
        <p:nvCxnSpPr>
          <p:cNvPr id="9" name="Straight Connector 8">
            <a:extLst>
              <a:ext uri="{FF2B5EF4-FFF2-40B4-BE49-F238E27FC236}">
                <a16:creationId xmlns:a16="http://schemas.microsoft.com/office/drawing/2014/main" id="{32DC8A27-ACBF-4692-B1C1-76AD91F11CE0}"/>
              </a:ext>
            </a:extLst>
          </p:cNvPr>
          <p:cNvCxnSpPr/>
          <p:nvPr userDrawn="1"/>
        </p:nvCxnSpPr>
        <p:spPr>
          <a:xfrm>
            <a:off x="0" y="5939367"/>
            <a:ext cx="12192000" cy="0"/>
          </a:xfrm>
          <a:prstGeom prst="line">
            <a:avLst/>
          </a:prstGeom>
          <a:ln w="12700">
            <a:solidFill>
              <a:srgbClr val="094183"/>
            </a:solidFill>
          </a:ln>
          <a:effectLst/>
        </p:spPr>
        <p:style>
          <a:lnRef idx="2">
            <a:schemeClr val="accent1"/>
          </a:lnRef>
          <a:fillRef idx="0">
            <a:schemeClr val="accent1"/>
          </a:fillRef>
          <a:effectRef idx="1">
            <a:schemeClr val="accent1"/>
          </a:effectRef>
          <a:fontRef idx="minor">
            <a:schemeClr val="tx1"/>
          </a:fontRef>
        </p:style>
      </p:cxnSp>
      <p:sp>
        <p:nvSpPr>
          <p:cNvPr id="15" name="Title 1"/>
          <p:cNvSpPr>
            <a:spLocks noGrp="1"/>
          </p:cNvSpPr>
          <p:nvPr>
            <p:ph type="ctrTitle"/>
          </p:nvPr>
        </p:nvSpPr>
        <p:spPr>
          <a:xfrm>
            <a:off x="672672" y="3308707"/>
            <a:ext cx="4414861" cy="1050819"/>
          </a:xfrm>
          <a:prstGeom prst="rect">
            <a:avLst/>
          </a:prstGeom>
        </p:spPr>
        <p:txBody>
          <a:bodyPr lIns="0" tIns="0" rIns="0" bIns="0" anchor="t" anchorCtr="0">
            <a:normAutofit/>
          </a:bodyPr>
          <a:lstStyle>
            <a:lvl1pPr algn="l">
              <a:defRPr sz="3733">
                <a:solidFill>
                  <a:srgbClr val="094183"/>
                </a:solidFill>
                <a:latin typeface="NotoSerif"/>
                <a:cs typeface="NotoSerif"/>
              </a:defRPr>
            </a:lvl1pPr>
          </a:lstStyle>
          <a:p>
            <a:r>
              <a:rPr lang="en-US"/>
              <a:t>Click to edit Master title style</a:t>
            </a:r>
            <a:endParaRPr lang="en-US" dirty="0"/>
          </a:p>
        </p:txBody>
      </p:sp>
      <p:sp>
        <p:nvSpPr>
          <p:cNvPr id="10" name="Date Placeholder 4">
            <a:extLst>
              <a:ext uri="{FF2B5EF4-FFF2-40B4-BE49-F238E27FC236}">
                <a16:creationId xmlns:a16="http://schemas.microsoft.com/office/drawing/2014/main" id="{0FF4EBF2-DD69-40EB-A77D-7400098BAE62}"/>
              </a:ext>
            </a:extLst>
          </p:cNvPr>
          <p:cNvSpPr>
            <a:spLocks noGrp="1"/>
          </p:cNvSpPr>
          <p:nvPr>
            <p:ph type="dt" sz="half" idx="10"/>
          </p:nvPr>
        </p:nvSpPr>
        <p:spPr>
          <a:xfrm>
            <a:off x="609600" y="6170084"/>
            <a:ext cx="2844800" cy="364067"/>
          </a:xfrm>
          <a:prstGeom prst="rect">
            <a:avLst/>
          </a:prstGeom>
        </p:spPr>
        <p:txBody>
          <a:bodyPr vert="horz" wrap="square" lIns="0" tIns="0" rIns="0" bIns="0" numCol="1" anchor="t" anchorCtr="0" compatLnSpc="1">
            <a:prstTxWarp prst="textNoShape">
              <a:avLst/>
            </a:prstTxWarp>
          </a:bodyPr>
          <a:lstStyle>
            <a:lvl1pPr eaLnBrk="1" hangingPunct="1">
              <a:defRPr sz="1867">
                <a:solidFill>
                  <a:srgbClr val="094183"/>
                </a:solidFill>
                <a:latin typeface="Source Sans Pro Semibold" charset="0"/>
              </a:defRPr>
            </a:lvl1pPr>
          </a:lstStyle>
          <a:p>
            <a:pPr>
              <a:defRPr/>
            </a:pPr>
            <a:fld id="{ED93F1C1-89D8-41CF-98BB-F7C70768E54A}" type="datetime3">
              <a:rPr lang="en-AU" altLang="en-US"/>
              <a:pPr>
                <a:defRPr/>
              </a:pPr>
              <a:t>4 September, 2018</a:t>
            </a:fld>
            <a:endParaRPr lang="en-US" altLang="en-US"/>
          </a:p>
        </p:txBody>
      </p:sp>
      <p:sp>
        <p:nvSpPr>
          <p:cNvPr id="11" name="Footer Placeholder 5">
            <a:extLst>
              <a:ext uri="{FF2B5EF4-FFF2-40B4-BE49-F238E27FC236}">
                <a16:creationId xmlns:a16="http://schemas.microsoft.com/office/drawing/2014/main" id="{5B3B8407-47B6-40A0-8C5A-0A3B29C52F81}"/>
              </a:ext>
            </a:extLst>
          </p:cNvPr>
          <p:cNvSpPr>
            <a:spLocks noGrp="1"/>
          </p:cNvSpPr>
          <p:nvPr>
            <p:ph type="ftr" sz="quarter" idx="11"/>
          </p:nvPr>
        </p:nvSpPr>
        <p:spPr>
          <a:xfrm>
            <a:off x="4165600" y="6170084"/>
            <a:ext cx="3860800" cy="364067"/>
          </a:xfrm>
          <a:prstGeom prst="rect">
            <a:avLst/>
          </a:prstGeom>
        </p:spPr>
        <p:txBody>
          <a:bodyPr/>
          <a:lstStyle>
            <a:lvl1pPr algn="ctr" eaLnBrk="1" fontAlgn="auto" hangingPunct="1">
              <a:spcBef>
                <a:spcPts val="0"/>
              </a:spcBef>
              <a:spcAft>
                <a:spcPts val="0"/>
              </a:spcAft>
              <a:defRPr sz="1867">
                <a:solidFill>
                  <a:srgbClr val="094183"/>
                </a:solidFill>
                <a:latin typeface="Source Sans Pro Semibold"/>
                <a:ea typeface="+mn-ea"/>
                <a:cs typeface="Source Sans Pro Semibold"/>
              </a:defRPr>
            </a:lvl1pPr>
          </a:lstStyle>
          <a:p>
            <a:pPr>
              <a:defRPr/>
            </a:pPr>
            <a:endParaRPr lang="en-US"/>
          </a:p>
        </p:txBody>
      </p:sp>
      <p:sp>
        <p:nvSpPr>
          <p:cNvPr id="12" name="Slide Number Placeholder 6">
            <a:extLst>
              <a:ext uri="{FF2B5EF4-FFF2-40B4-BE49-F238E27FC236}">
                <a16:creationId xmlns:a16="http://schemas.microsoft.com/office/drawing/2014/main" id="{87B0F74E-DE12-4D5B-8656-0C950FB37A24}"/>
              </a:ext>
            </a:extLst>
          </p:cNvPr>
          <p:cNvSpPr>
            <a:spLocks noGrp="1"/>
          </p:cNvSpPr>
          <p:nvPr>
            <p:ph type="sldNum" sz="quarter" idx="12"/>
          </p:nvPr>
        </p:nvSpPr>
        <p:spPr>
          <a:xfrm>
            <a:off x="8737600" y="6170084"/>
            <a:ext cx="2844800" cy="364067"/>
          </a:xfrm>
          <a:prstGeom prst="rect">
            <a:avLst/>
          </a:prstGeom>
        </p:spPr>
        <p:txBody>
          <a:bodyPr vert="horz" wrap="square" lIns="0" tIns="0" rIns="0" bIns="0" numCol="1" anchor="t" anchorCtr="0" compatLnSpc="1">
            <a:prstTxWarp prst="textNoShape">
              <a:avLst/>
            </a:prstTxWarp>
          </a:bodyPr>
          <a:lstStyle>
            <a:lvl1pPr algn="r" eaLnBrk="1" hangingPunct="1">
              <a:defRPr sz="1867">
                <a:solidFill>
                  <a:srgbClr val="094183"/>
                </a:solidFill>
                <a:latin typeface="Source Sans Pro Semibold" charset="0"/>
              </a:defRPr>
            </a:lvl1pPr>
          </a:lstStyle>
          <a:p>
            <a:fld id="{614A3690-BAE8-46B6-AF9B-856A878C8C40}" type="slidenum">
              <a:rPr lang="en-US" altLang="en-US"/>
              <a:pPr/>
              <a:t>‹#›</a:t>
            </a:fld>
            <a:endParaRPr lang="en-US" altLang="en-US"/>
          </a:p>
        </p:txBody>
      </p:sp>
    </p:spTree>
    <p:extLst>
      <p:ext uri="{BB962C8B-B14F-4D97-AF65-F5344CB8AC3E}">
        <p14:creationId xmlns:p14="http://schemas.microsoft.com/office/powerpoint/2010/main" val="250024948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Section Title - option 3">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6D809CF-86D4-4714-86E1-1785F6F365A2}"/>
              </a:ext>
            </a:extLst>
          </p:cNvPr>
          <p:cNvSpPr/>
          <p:nvPr userDrawn="1"/>
        </p:nvSpPr>
        <p:spPr>
          <a:xfrm rot="1800000">
            <a:off x="6538384" y="666751"/>
            <a:ext cx="11734800" cy="1173480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solidFill>
                <a:schemeClr val="accent6"/>
              </a:solidFill>
            </a:endParaRPr>
          </a:p>
        </p:txBody>
      </p:sp>
      <p:pic>
        <p:nvPicPr>
          <p:cNvPr id="4" name="Picture 2" descr="Linework pattern_Fluidity_square.png">
            <a:extLst>
              <a:ext uri="{FF2B5EF4-FFF2-40B4-BE49-F238E27FC236}">
                <a16:creationId xmlns:a16="http://schemas.microsoft.com/office/drawing/2014/main" id="{1009EEBC-0001-4CDD-84C2-31F9FCA50A6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872067" y="1"/>
            <a:ext cx="11345333" cy="85640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3">
            <a:extLst>
              <a:ext uri="{FF2B5EF4-FFF2-40B4-BE49-F238E27FC236}">
                <a16:creationId xmlns:a16="http://schemas.microsoft.com/office/drawing/2014/main" id="{50685328-C105-4B86-B670-B229E0705657}"/>
              </a:ext>
            </a:extLst>
          </p:cNvPr>
          <p:cNvGrpSpPr>
            <a:grpSpLocks/>
          </p:cNvGrpSpPr>
          <p:nvPr userDrawn="1"/>
        </p:nvGrpSpPr>
        <p:grpSpPr bwMode="auto">
          <a:xfrm>
            <a:off x="495301" y="484717"/>
            <a:ext cx="1511300" cy="1532467"/>
            <a:chOff x="371006" y="363889"/>
            <a:chExt cx="1134417" cy="1148748"/>
          </a:xfrm>
        </p:grpSpPr>
        <p:sp>
          <p:nvSpPr>
            <p:cNvPr id="7" name="Rectangle 6">
              <a:extLst>
                <a:ext uri="{FF2B5EF4-FFF2-40B4-BE49-F238E27FC236}">
                  <a16:creationId xmlns:a16="http://schemas.microsoft.com/office/drawing/2014/main" id="{0F5E67F2-A79B-49D7-A0C9-76A2CF7C0699}"/>
                </a:ext>
              </a:extLst>
            </p:cNvPr>
            <p:cNvSpPr/>
            <p:nvPr userDrawn="1"/>
          </p:nvSpPr>
          <p:spPr>
            <a:xfrm>
              <a:off x="371006" y="363889"/>
              <a:ext cx="1134417" cy="1148748"/>
            </a:xfrm>
            <a:prstGeom prst="rect">
              <a:avLst/>
            </a:prstGeom>
            <a:solidFill>
              <a:srgbClr val="09418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pic>
          <p:nvPicPr>
            <p:cNvPr id="8" name="Picture 5" descr="PRIMARY_A_A4_Vertical_Housed_sRGB_02.png">
              <a:extLst>
                <a:ext uri="{FF2B5EF4-FFF2-40B4-BE49-F238E27FC236}">
                  <a16:creationId xmlns:a16="http://schemas.microsoft.com/office/drawing/2014/main" id="{753CBDF3-8B74-4E8B-8021-8362EC304B9B}"/>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372703" y="380018"/>
              <a:ext cx="1119726" cy="11197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Rectangle 8">
            <a:extLst>
              <a:ext uri="{FF2B5EF4-FFF2-40B4-BE49-F238E27FC236}">
                <a16:creationId xmlns:a16="http://schemas.microsoft.com/office/drawing/2014/main" id="{AC220378-11C8-4DDD-831A-F125B0FE258D}"/>
              </a:ext>
            </a:extLst>
          </p:cNvPr>
          <p:cNvSpPr/>
          <p:nvPr userDrawn="1"/>
        </p:nvSpPr>
        <p:spPr>
          <a:xfrm>
            <a:off x="0" y="5958418"/>
            <a:ext cx="12192000" cy="89958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cxnSp>
        <p:nvCxnSpPr>
          <p:cNvPr id="10" name="Straight Connector 9">
            <a:extLst>
              <a:ext uri="{FF2B5EF4-FFF2-40B4-BE49-F238E27FC236}">
                <a16:creationId xmlns:a16="http://schemas.microsoft.com/office/drawing/2014/main" id="{349AD077-E531-4206-BA6F-041A955D2894}"/>
              </a:ext>
            </a:extLst>
          </p:cNvPr>
          <p:cNvCxnSpPr/>
          <p:nvPr userDrawn="1"/>
        </p:nvCxnSpPr>
        <p:spPr>
          <a:xfrm>
            <a:off x="0" y="5939367"/>
            <a:ext cx="12192000" cy="0"/>
          </a:xfrm>
          <a:prstGeom prst="line">
            <a:avLst/>
          </a:prstGeom>
          <a:ln w="12700">
            <a:solidFill>
              <a:srgbClr val="094183"/>
            </a:solidFill>
          </a:ln>
          <a:effectLst/>
        </p:spPr>
        <p:style>
          <a:lnRef idx="2">
            <a:schemeClr val="accent1"/>
          </a:lnRef>
          <a:fillRef idx="0">
            <a:schemeClr val="accent1"/>
          </a:fillRef>
          <a:effectRef idx="1">
            <a:schemeClr val="accent1"/>
          </a:effectRef>
          <a:fontRef idx="minor">
            <a:schemeClr val="tx1"/>
          </a:fontRef>
        </p:style>
      </p:cxnSp>
      <p:sp>
        <p:nvSpPr>
          <p:cNvPr id="6" name="Title 1"/>
          <p:cNvSpPr>
            <a:spLocks noGrp="1"/>
          </p:cNvSpPr>
          <p:nvPr>
            <p:ph type="ctrTitle"/>
          </p:nvPr>
        </p:nvSpPr>
        <p:spPr>
          <a:xfrm>
            <a:off x="672672" y="3308707"/>
            <a:ext cx="4414861" cy="1050819"/>
          </a:xfrm>
          <a:prstGeom prst="rect">
            <a:avLst/>
          </a:prstGeom>
        </p:spPr>
        <p:txBody>
          <a:bodyPr lIns="0" tIns="0" rIns="0" bIns="0" anchor="t" anchorCtr="0">
            <a:normAutofit/>
          </a:bodyPr>
          <a:lstStyle>
            <a:lvl1pPr algn="l">
              <a:defRPr sz="3733">
                <a:solidFill>
                  <a:srgbClr val="094183"/>
                </a:solidFill>
                <a:latin typeface="NotoSerif"/>
                <a:cs typeface="NotoSerif"/>
              </a:defRPr>
            </a:lvl1pPr>
          </a:lstStyle>
          <a:p>
            <a:r>
              <a:rPr lang="en-US"/>
              <a:t>Click to edit Master title style</a:t>
            </a:r>
            <a:endParaRPr lang="en-US" dirty="0"/>
          </a:p>
        </p:txBody>
      </p:sp>
      <p:sp>
        <p:nvSpPr>
          <p:cNvPr id="11" name="Date Placeholder 4">
            <a:extLst>
              <a:ext uri="{FF2B5EF4-FFF2-40B4-BE49-F238E27FC236}">
                <a16:creationId xmlns:a16="http://schemas.microsoft.com/office/drawing/2014/main" id="{E9C5EB56-3AEC-44AC-85C0-A05AD8478F61}"/>
              </a:ext>
            </a:extLst>
          </p:cNvPr>
          <p:cNvSpPr>
            <a:spLocks noGrp="1"/>
          </p:cNvSpPr>
          <p:nvPr>
            <p:ph type="dt" sz="half" idx="10"/>
          </p:nvPr>
        </p:nvSpPr>
        <p:spPr>
          <a:xfrm>
            <a:off x="609600" y="6170084"/>
            <a:ext cx="2844800" cy="364067"/>
          </a:xfrm>
          <a:prstGeom prst="rect">
            <a:avLst/>
          </a:prstGeom>
        </p:spPr>
        <p:txBody>
          <a:bodyPr vert="horz" wrap="square" lIns="0" tIns="0" rIns="0" bIns="0" numCol="1" anchor="t" anchorCtr="0" compatLnSpc="1">
            <a:prstTxWarp prst="textNoShape">
              <a:avLst/>
            </a:prstTxWarp>
          </a:bodyPr>
          <a:lstStyle>
            <a:lvl1pPr eaLnBrk="1" hangingPunct="1">
              <a:defRPr sz="1867">
                <a:solidFill>
                  <a:srgbClr val="094183"/>
                </a:solidFill>
                <a:latin typeface="Source Sans Pro Semibold" charset="0"/>
              </a:defRPr>
            </a:lvl1pPr>
          </a:lstStyle>
          <a:p>
            <a:pPr>
              <a:defRPr/>
            </a:pPr>
            <a:fld id="{16B0B504-DC2D-426A-9B82-6A814EE149C5}" type="datetime3">
              <a:rPr lang="en-AU" altLang="en-US"/>
              <a:pPr>
                <a:defRPr/>
              </a:pPr>
              <a:t>4 September, 2018</a:t>
            </a:fld>
            <a:endParaRPr lang="en-US" altLang="en-US"/>
          </a:p>
        </p:txBody>
      </p:sp>
      <p:sp>
        <p:nvSpPr>
          <p:cNvPr id="12" name="Footer Placeholder 5">
            <a:extLst>
              <a:ext uri="{FF2B5EF4-FFF2-40B4-BE49-F238E27FC236}">
                <a16:creationId xmlns:a16="http://schemas.microsoft.com/office/drawing/2014/main" id="{83948041-9A14-4E98-84C2-CA1BF659AAD9}"/>
              </a:ext>
            </a:extLst>
          </p:cNvPr>
          <p:cNvSpPr>
            <a:spLocks noGrp="1"/>
          </p:cNvSpPr>
          <p:nvPr>
            <p:ph type="ftr" sz="quarter" idx="11"/>
          </p:nvPr>
        </p:nvSpPr>
        <p:spPr>
          <a:xfrm>
            <a:off x="4165600" y="6170084"/>
            <a:ext cx="3860800" cy="364067"/>
          </a:xfrm>
          <a:prstGeom prst="rect">
            <a:avLst/>
          </a:prstGeom>
        </p:spPr>
        <p:txBody>
          <a:bodyPr/>
          <a:lstStyle>
            <a:lvl1pPr algn="ctr" eaLnBrk="1" fontAlgn="auto" hangingPunct="1">
              <a:spcBef>
                <a:spcPts val="0"/>
              </a:spcBef>
              <a:spcAft>
                <a:spcPts val="0"/>
              </a:spcAft>
              <a:defRPr sz="1867">
                <a:solidFill>
                  <a:srgbClr val="094183"/>
                </a:solidFill>
                <a:latin typeface="Source Sans Pro Semibold"/>
                <a:ea typeface="+mn-ea"/>
                <a:cs typeface="Source Sans Pro Semibold"/>
              </a:defRPr>
            </a:lvl1pPr>
          </a:lstStyle>
          <a:p>
            <a:pPr>
              <a:defRPr/>
            </a:pPr>
            <a:endParaRPr lang="en-US"/>
          </a:p>
        </p:txBody>
      </p:sp>
      <p:sp>
        <p:nvSpPr>
          <p:cNvPr id="13" name="Slide Number Placeholder 6">
            <a:extLst>
              <a:ext uri="{FF2B5EF4-FFF2-40B4-BE49-F238E27FC236}">
                <a16:creationId xmlns:a16="http://schemas.microsoft.com/office/drawing/2014/main" id="{4E20BB98-A6B0-443B-9071-C0552BC3F1A5}"/>
              </a:ext>
            </a:extLst>
          </p:cNvPr>
          <p:cNvSpPr>
            <a:spLocks noGrp="1"/>
          </p:cNvSpPr>
          <p:nvPr>
            <p:ph type="sldNum" sz="quarter" idx="12"/>
          </p:nvPr>
        </p:nvSpPr>
        <p:spPr>
          <a:xfrm>
            <a:off x="8737600" y="6170084"/>
            <a:ext cx="2844800" cy="364067"/>
          </a:xfrm>
          <a:prstGeom prst="rect">
            <a:avLst/>
          </a:prstGeom>
        </p:spPr>
        <p:txBody>
          <a:bodyPr vert="horz" wrap="square" lIns="0" tIns="0" rIns="0" bIns="0" numCol="1" anchor="t" anchorCtr="0" compatLnSpc="1">
            <a:prstTxWarp prst="textNoShape">
              <a:avLst/>
            </a:prstTxWarp>
          </a:bodyPr>
          <a:lstStyle>
            <a:lvl1pPr algn="r" eaLnBrk="1" hangingPunct="1">
              <a:defRPr sz="1867">
                <a:solidFill>
                  <a:srgbClr val="094183"/>
                </a:solidFill>
                <a:latin typeface="Source Sans Pro Semibold" charset="0"/>
              </a:defRPr>
            </a:lvl1pPr>
          </a:lstStyle>
          <a:p>
            <a:fld id="{77D8B13A-F65B-4621-96E8-68E2E3E0117A}" type="slidenum">
              <a:rPr lang="en-US" altLang="en-US"/>
              <a:pPr/>
              <a:t>‹#›</a:t>
            </a:fld>
            <a:endParaRPr lang="en-US" altLang="en-US"/>
          </a:p>
        </p:txBody>
      </p:sp>
    </p:spTree>
    <p:extLst>
      <p:ext uri="{BB962C8B-B14F-4D97-AF65-F5344CB8AC3E}">
        <p14:creationId xmlns:p14="http://schemas.microsoft.com/office/powerpoint/2010/main" val="207340055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Section Title - option 4">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46FE24B-2006-4206-8006-E65A7FC97486}"/>
              </a:ext>
            </a:extLst>
          </p:cNvPr>
          <p:cNvSpPr/>
          <p:nvPr userDrawn="1"/>
        </p:nvSpPr>
        <p:spPr>
          <a:xfrm>
            <a:off x="0" y="0"/>
            <a:ext cx="12192000" cy="6858000"/>
          </a:xfrm>
          <a:prstGeom prst="rect">
            <a:avLst/>
          </a:prstGeom>
          <a:solidFill>
            <a:srgbClr val="09418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pic>
        <p:nvPicPr>
          <p:cNvPr id="4" name="Picture 2" descr="Linework pattern_Discovery_square.png">
            <a:extLst>
              <a:ext uri="{FF2B5EF4-FFF2-40B4-BE49-F238E27FC236}">
                <a16:creationId xmlns:a16="http://schemas.microsoft.com/office/drawing/2014/main" id="{65367FB4-5961-43C2-B32F-3782B0EB6576}"/>
              </a:ext>
            </a:extLst>
          </p:cNvPr>
          <p:cNvPicPr>
            <a:picLocks noChangeAspect="1"/>
          </p:cNvPicPr>
          <p:nvPr userDrawn="1"/>
        </p:nvPicPr>
        <p:blipFill>
          <a:blip r:embed="rId2" cstate="screen">
            <a:extLst>
              <a:ext uri="{28A0092B-C50C-407E-A947-70E740481C1C}">
                <a14:useLocalDpi xmlns:a14="http://schemas.microsoft.com/office/drawing/2010/main"/>
              </a:ext>
            </a:extLst>
          </a:blip>
          <a:srcRect l="14526" t="9291" r="41737" b="25327"/>
          <a:stretch>
            <a:fillRect/>
          </a:stretch>
        </p:blipFill>
        <p:spPr bwMode="auto">
          <a:xfrm>
            <a:off x="4972051" y="1"/>
            <a:ext cx="7219949" cy="7626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3">
            <a:extLst>
              <a:ext uri="{FF2B5EF4-FFF2-40B4-BE49-F238E27FC236}">
                <a16:creationId xmlns:a16="http://schemas.microsoft.com/office/drawing/2014/main" id="{A16BD0C9-CC1D-4385-AA9C-03FE3B753EDA}"/>
              </a:ext>
            </a:extLst>
          </p:cNvPr>
          <p:cNvGrpSpPr>
            <a:grpSpLocks/>
          </p:cNvGrpSpPr>
          <p:nvPr userDrawn="1"/>
        </p:nvGrpSpPr>
        <p:grpSpPr bwMode="auto">
          <a:xfrm>
            <a:off x="495301" y="484717"/>
            <a:ext cx="1511300" cy="1532467"/>
            <a:chOff x="371006" y="363889"/>
            <a:chExt cx="1134417" cy="1148748"/>
          </a:xfrm>
        </p:grpSpPr>
        <p:sp>
          <p:nvSpPr>
            <p:cNvPr id="6" name="Rectangle 5">
              <a:extLst>
                <a:ext uri="{FF2B5EF4-FFF2-40B4-BE49-F238E27FC236}">
                  <a16:creationId xmlns:a16="http://schemas.microsoft.com/office/drawing/2014/main" id="{B52C6D23-C3D3-4A59-8269-5DC628DA581C}"/>
                </a:ext>
              </a:extLst>
            </p:cNvPr>
            <p:cNvSpPr/>
            <p:nvPr userDrawn="1"/>
          </p:nvSpPr>
          <p:spPr>
            <a:xfrm>
              <a:off x="371006" y="363889"/>
              <a:ext cx="1134417" cy="1148748"/>
            </a:xfrm>
            <a:prstGeom prst="rect">
              <a:avLst/>
            </a:prstGeom>
            <a:solidFill>
              <a:srgbClr val="09418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pic>
          <p:nvPicPr>
            <p:cNvPr id="7" name="Picture 5" descr="PRIMARY_A_A4_Vertical_Housed_sRGB_02.png">
              <a:extLst>
                <a:ext uri="{FF2B5EF4-FFF2-40B4-BE49-F238E27FC236}">
                  <a16:creationId xmlns:a16="http://schemas.microsoft.com/office/drawing/2014/main" id="{6982579B-8B68-4A65-A4FF-3A58DA48425A}"/>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372703" y="380018"/>
              <a:ext cx="1119726" cy="11197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Rectangle 7">
            <a:extLst>
              <a:ext uri="{FF2B5EF4-FFF2-40B4-BE49-F238E27FC236}">
                <a16:creationId xmlns:a16="http://schemas.microsoft.com/office/drawing/2014/main" id="{264BBF10-ED70-4CD3-9CD4-BE894F7DD1AD}"/>
              </a:ext>
            </a:extLst>
          </p:cNvPr>
          <p:cNvSpPr/>
          <p:nvPr userDrawn="1"/>
        </p:nvSpPr>
        <p:spPr>
          <a:xfrm>
            <a:off x="0" y="5958418"/>
            <a:ext cx="12192000" cy="899583"/>
          </a:xfrm>
          <a:prstGeom prst="rect">
            <a:avLst/>
          </a:prstGeom>
          <a:solidFill>
            <a:srgbClr val="09418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cxnSp>
        <p:nvCxnSpPr>
          <p:cNvPr id="9" name="Straight Connector 8">
            <a:extLst>
              <a:ext uri="{FF2B5EF4-FFF2-40B4-BE49-F238E27FC236}">
                <a16:creationId xmlns:a16="http://schemas.microsoft.com/office/drawing/2014/main" id="{BE4013AF-E74D-408A-917D-5DD8AC905B21}"/>
              </a:ext>
            </a:extLst>
          </p:cNvPr>
          <p:cNvCxnSpPr/>
          <p:nvPr userDrawn="1"/>
        </p:nvCxnSpPr>
        <p:spPr>
          <a:xfrm>
            <a:off x="0" y="5939367"/>
            <a:ext cx="12192000" cy="0"/>
          </a:xfrm>
          <a:prstGeom prst="line">
            <a:avLst/>
          </a:prstGeom>
          <a:ln w="12700">
            <a:solidFill>
              <a:srgbClr val="FFFFFF"/>
            </a:solidFill>
          </a:ln>
          <a:effectLst/>
        </p:spPr>
        <p:style>
          <a:lnRef idx="2">
            <a:schemeClr val="accent1"/>
          </a:lnRef>
          <a:fillRef idx="0">
            <a:schemeClr val="accent1"/>
          </a:fillRef>
          <a:effectRef idx="1">
            <a:schemeClr val="accent1"/>
          </a:effectRef>
          <a:fontRef idx="minor">
            <a:schemeClr val="tx1"/>
          </a:fontRef>
        </p:style>
      </p:cxnSp>
      <p:pic>
        <p:nvPicPr>
          <p:cNvPr id="10" name="Picture 8">
            <a:extLst>
              <a:ext uri="{FF2B5EF4-FFF2-40B4-BE49-F238E27FC236}">
                <a16:creationId xmlns:a16="http://schemas.microsoft.com/office/drawing/2014/main" id="{87439565-3318-4477-9996-9187566547B9}"/>
              </a:ext>
            </a:extLst>
          </p:cNvPr>
          <p:cNvPicPr>
            <a:picLocks noChangeAspect="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1" y="1"/>
            <a:ext cx="971551" cy="969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9">
            <a:extLst>
              <a:ext uri="{FF2B5EF4-FFF2-40B4-BE49-F238E27FC236}">
                <a16:creationId xmlns:a16="http://schemas.microsoft.com/office/drawing/2014/main" id="{872FF9B8-02E7-492F-8EE0-253C4156D14C}"/>
              </a:ext>
            </a:extLst>
          </p:cNvPr>
          <p:cNvPicPr>
            <a:picLocks noChangeAspect="1"/>
          </p:cNvPicPr>
          <p:nvPr userDrawn="1"/>
        </p:nvPicPr>
        <p:blipFill>
          <a:blip r:embed="rId5" cstate="screen">
            <a:extLst>
              <a:ext uri="{28A0092B-C50C-407E-A947-70E740481C1C}">
                <a14:useLocalDpi xmlns:a14="http://schemas.microsoft.com/office/drawing/2010/main"/>
              </a:ext>
            </a:extLst>
          </a:blip>
          <a:srcRect/>
          <a:stretch>
            <a:fillRect/>
          </a:stretch>
        </p:blipFill>
        <p:spPr bwMode="auto">
          <a:xfrm>
            <a:off x="11220451" y="5888568"/>
            <a:ext cx="971549" cy="969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Title 1"/>
          <p:cNvSpPr>
            <a:spLocks noGrp="1"/>
          </p:cNvSpPr>
          <p:nvPr>
            <p:ph type="ctrTitle"/>
          </p:nvPr>
        </p:nvSpPr>
        <p:spPr>
          <a:xfrm>
            <a:off x="672672" y="3308707"/>
            <a:ext cx="4414861" cy="1050819"/>
          </a:xfrm>
          <a:prstGeom prst="rect">
            <a:avLst/>
          </a:prstGeom>
        </p:spPr>
        <p:txBody>
          <a:bodyPr lIns="0" tIns="0" rIns="0" bIns="0" anchor="t" anchorCtr="0">
            <a:normAutofit/>
          </a:bodyPr>
          <a:lstStyle>
            <a:lvl1pPr algn="l">
              <a:defRPr sz="3733">
                <a:solidFill>
                  <a:schemeClr val="bg1"/>
                </a:solidFill>
                <a:latin typeface="NotoSerif"/>
                <a:cs typeface="NotoSerif"/>
              </a:defRPr>
            </a:lvl1pPr>
          </a:lstStyle>
          <a:p>
            <a:r>
              <a:rPr lang="en-US"/>
              <a:t>Click to edit Master title style</a:t>
            </a:r>
            <a:endParaRPr lang="en-US" dirty="0"/>
          </a:p>
        </p:txBody>
      </p:sp>
      <p:sp>
        <p:nvSpPr>
          <p:cNvPr id="12" name="Date Placeholder 4">
            <a:extLst>
              <a:ext uri="{FF2B5EF4-FFF2-40B4-BE49-F238E27FC236}">
                <a16:creationId xmlns:a16="http://schemas.microsoft.com/office/drawing/2014/main" id="{81A2E8EA-67ED-4B07-946C-942636700B0B}"/>
              </a:ext>
            </a:extLst>
          </p:cNvPr>
          <p:cNvSpPr>
            <a:spLocks noGrp="1"/>
          </p:cNvSpPr>
          <p:nvPr>
            <p:ph type="dt" sz="half" idx="10"/>
          </p:nvPr>
        </p:nvSpPr>
        <p:spPr>
          <a:xfrm>
            <a:off x="609600" y="6170084"/>
            <a:ext cx="2844800" cy="364067"/>
          </a:xfrm>
          <a:prstGeom prst="rect">
            <a:avLst/>
          </a:prstGeom>
        </p:spPr>
        <p:txBody>
          <a:bodyPr vert="horz" wrap="square" lIns="0" tIns="0" rIns="0" bIns="0" numCol="1" anchor="t" anchorCtr="0" compatLnSpc="1">
            <a:prstTxWarp prst="textNoShape">
              <a:avLst/>
            </a:prstTxWarp>
          </a:bodyPr>
          <a:lstStyle>
            <a:lvl1pPr eaLnBrk="1" hangingPunct="1">
              <a:defRPr sz="1867">
                <a:solidFill>
                  <a:schemeClr val="bg1"/>
                </a:solidFill>
                <a:latin typeface="Source Sans Pro Semibold" charset="0"/>
              </a:defRPr>
            </a:lvl1pPr>
          </a:lstStyle>
          <a:p>
            <a:pPr>
              <a:defRPr/>
            </a:pPr>
            <a:fld id="{04D1A6C8-FDB2-4CD1-B776-6FBD84B61D26}" type="datetime3">
              <a:rPr lang="en-AU" altLang="en-US"/>
              <a:pPr>
                <a:defRPr/>
              </a:pPr>
              <a:t>4 September, 2018</a:t>
            </a:fld>
            <a:endParaRPr lang="en-US" altLang="en-US"/>
          </a:p>
        </p:txBody>
      </p:sp>
      <p:sp>
        <p:nvSpPr>
          <p:cNvPr id="13" name="Footer Placeholder 5">
            <a:extLst>
              <a:ext uri="{FF2B5EF4-FFF2-40B4-BE49-F238E27FC236}">
                <a16:creationId xmlns:a16="http://schemas.microsoft.com/office/drawing/2014/main" id="{2F7F81B7-64F2-45E5-A305-1DD95EB64603}"/>
              </a:ext>
            </a:extLst>
          </p:cNvPr>
          <p:cNvSpPr>
            <a:spLocks noGrp="1"/>
          </p:cNvSpPr>
          <p:nvPr>
            <p:ph type="ftr" sz="quarter" idx="11"/>
          </p:nvPr>
        </p:nvSpPr>
        <p:spPr>
          <a:xfrm>
            <a:off x="4165600" y="6170084"/>
            <a:ext cx="3860800" cy="364067"/>
          </a:xfrm>
          <a:prstGeom prst="rect">
            <a:avLst/>
          </a:prstGeom>
        </p:spPr>
        <p:txBody>
          <a:bodyPr/>
          <a:lstStyle>
            <a:lvl1pPr algn="ctr" eaLnBrk="1" fontAlgn="auto" hangingPunct="1">
              <a:spcBef>
                <a:spcPts val="0"/>
              </a:spcBef>
              <a:spcAft>
                <a:spcPts val="0"/>
              </a:spcAft>
              <a:defRPr sz="1867">
                <a:solidFill>
                  <a:schemeClr val="bg1"/>
                </a:solidFill>
                <a:latin typeface="Source Sans Pro Semibold"/>
                <a:ea typeface="+mn-ea"/>
                <a:cs typeface="Source Sans Pro Semibold"/>
              </a:defRPr>
            </a:lvl1pPr>
          </a:lstStyle>
          <a:p>
            <a:pPr>
              <a:defRPr/>
            </a:pPr>
            <a:endParaRPr lang="en-US"/>
          </a:p>
        </p:txBody>
      </p:sp>
      <p:sp>
        <p:nvSpPr>
          <p:cNvPr id="14" name="Slide Number Placeholder 6">
            <a:extLst>
              <a:ext uri="{FF2B5EF4-FFF2-40B4-BE49-F238E27FC236}">
                <a16:creationId xmlns:a16="http://schemas.microsoft.com/office/drawing/2014/main" id="{DDC39FF8-9D39-4865-AF7A-67C4320918D9}"/>
              </a:ext>
            </a:extLst>
          </p:cNvPr>
          <p:cNvSpPr>
            <a:spLocks noGrp="1"/>
          </p:cNvSpPr>
          <p:nvPr>
            <p:ph type="sldNum" sz="quarter" idx="12"/>
          </p:nvPr>
        </p:nvSpPr>
        <p:spPr>
          <a:xfrm>
            <a:off x="8737600" y="6170084"/>
            <a:ext cx="2844800" cy="364067"/>
          </a:xfrm>
          <a:prstGeom prst="rect">
            <a:avLst/>
          </a:prstGeom>
        </p:spPr>
        <p:txBody>
          <a:bodyPr vert="horz" wrap="square" lIns="0" tIns="0" rIns="0" bIns="0" numCol="1" anchor="t" anchorCtr="0" compatLnSpc="1">
            <a:prstTxWarp prst="textNoShape">
              <a:avLst/>
            </a:prstTxWarp>
          </a:bodyPr>
          <a:lstStyle>
            <a:lvl1pPr algn="r" eaLnBrk="1" hangingPunct="1">
              <a:defRPr sz="1867">
                <a:solidFill>
                  <a:schemeClr val="bg1"/>
                </a:solidFill>
                <a:latin typeface="Source Sans Pro Semibold" charset="0"/>
              </a:defRPr>
            </a:lvl1pPr>
          </a:lstStyle>
          <a:p>
            <a:fld id="{E1D3FEDD-023C-4E96-805F-0244A4093C71}" type="slidenum">
              <a:rPr lang="en-US" altLang="en-US"/>
              <a:pPr/>
              <a:t>‹#›</a:t>
            </a:fld>
            <a:endParaRPr lang="en-US" altLang="en-US"/>
          </a:p>
        </p:txBody>
      </p:sp>
    </p:spTree>
    <p:extLst>
      <p:ext uri="{BB962C8B-B14F-4D97-AF65-F5344CB8AC3E}">
        <p14:creationId xmlns:p14="http://schemas.microsoft.com/office/powerpoint/2010/main" val="337854475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Section Title - option 5">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317F9DB-5810-4C4D-BE49-CE04EA9C96C9}"/>
              </a:ext>
            </a:extLst>
          </p:cNvPr>
          <p:cNvSpPr/>
          <p:nvPr userDrawn="1"/>
        </p:nvSpPr>
        <p:spPr>
          <a:xfrm>
            <a:off x="0" y="0"/>
            <a:ext cx="12192000" cy="6858000"/>
          </a:xfrm>
          <a:prstGeom prst="rect">
            <a:avLst/>
          </a:prstGeom>
          <a:solidFill>
            <a:srgbClr val="09418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pic>
        <p:nvPicPr>
          <p:cNvPr id="4" name="Picture 2" descr="Linework pattern_Community_square.png">
            <a:extLst>
              <a:ext uri="{FF2B5EF4-FFF2-40B4-BE49-F238E27FC236}">
                <a16:creationId xmlns:a16="http://schemas.microsoft.com/office/drawing/2014/main" id="{D01AF760-D735-4FA5-8911-FE2708AB76E3}"/>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682752" y="-23284"/>
            <a:ext cx="10494433" cy="76729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3">
            <a:extLst>
              <a:ext uri="{FF2B5EF4-FFF2-40B4-BE49-F238E27FC236}">
                <a16:creationId xmlns:a16="http://schemas.microsoft.com/office/drawing/2014/main" id="{2D58AB5E-1BB0-4C27-AD14-5B0AEDAF9049}"/>
              </a:ext>
            </a:extLst>
          </p:cNvPr>
          <p:cNvGrpSpPr>
            <a:grpSpLocks/>
          </p:cNvGrpSpPr>
          <p:nvPr userDrawn="1"/>
        </p:nvGrpSpPr>
        <p:grpSpPr bwMode="auto">
          <a:xfrm>
            <a:off x="495301" y="484717"/>
            <a:ext cx="1511300" cy="1532467"/>
            <a:chOff x="371006" y="363889"/>
            <a:chExt cx="1134417" cy="1148748"/>
          </a:xfrm>
        </p:grpSpPr>
        <p:sp>
          <p:nvSpPr>
            <p:cNvPr id="6" name="Rectangle 5">
              <a:extLst>
                <a:ext uri="{FF2B5EF4-FFF2-40B4-BE49-F238E27FC236}">
                  <a16:creationId xmlns:a16="http://schemas.microsoft.com/office/drawing/2014/main" id="{C37207CD-BF48-4162-B302-E8A925CF67C0}"/>
                </a:ext>
              </a:extLst>
            </p:cNvPr>
            <p:cNvSpPr/>
            <p:nvPr userDrawn="1"/>
          </p:nvSpPr>
          <p:spPr>
            <a:xfrm>
              <a:off x="371006" y="363889"/>
              <a:ext cx="1134417" cy="1148748"/>
            </a:xfrm>
            <a:prstGeom prst="rect">
              <a:avLst/>
            </a:prstGeom>
            <a:solidFill>
              <a:srgbClr val="09418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pic>
          <p:nvPicPr>
            <p:cNvPr id="7" name="Picture 5" descr="PRIMARY_A_A4_Vertical_Housed_sRGB_02.png">
              <a:extLst>
                <a:ext uri="{FF2B5EF4-FFF2-40B4-BE49-F238E27FC236}">
                  <a16:creationId xmlns:a16="http://schemas.microsoft.com/office/drawing/2014/main" id="{552698C1-B0A9-4A70-BA85-65C5D28E7FCE}"/>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372703" y="380018"/>
              <a:ext cx="1119726" cy="11197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 name="Rectangle 7">
            <a:extLst>
              <a:ext uri="{FF2B5EF4-FFF2-40B4-BE49-F238E27FC236}">
                <a16:creationId xmlns:a16="http://schemas.microsoft.com/office/drawing/2014/main" id="{B72A1DF9-56FE-4F7D-8A1D-4B41BC348D06}"/>
              </a:ext>
            </a:extLst>
          </p:cNvPr>
          <p:cNvSpPr/>
          <p:nvPr userDrawn="1"/>
        </p:nvSpPr>
        <p:spPr>
          <a:xfrm>
            <a:off x="0" y="5945718"/>
            <a:ext cx="12192000" cy="899583"/>
          </a:xfrm>
          <a:prstGeom prst="rect">
            <a:avLst/>
          </a:prstGeom>
          <a:solidFill>
            <a:srgbClr val="09418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cxnSp>
        <p:nvCxnSpPr>
          <p:cNvPr id="9" name="Straight Connector 8">
            <a:extLst>
              <a:ext uri="{FF2B5EF4-FFF2-40B4-BE49-F238E27FC236}">
                <a16:creationId xmlns:a16="http://schemas.microsoft.com/office/drawing/2014/main" id="{60E07502-D83A-40DC-8C69-0E06677DDD19}"/>
              </a:ext>
            </a:extLst>
          </p:cNvPr>
          <p:cNvCxnSpPr/>
          <p:nvPr userDrawn="1"/>
        </p:nvCxnSpPr>
        <p:spPr>
          <a:xfrm>
            <a:off x="0" y="5939367"/>
            <a:ext cx="12192000" cy="0"/>
          </a:xfrm>
          <a:prstGeom prst="line">
            <a:avLst/>
          </a:prstGeom>
          <a:ln w="12700">
            <a:solidFill>
              <a:srgbClr val="FFFFFF"/>
            </a:solidFill>
          </a:ln>
          <a:effectLst/>
        </p:spPr>
        <p:style>
          <a:lnRef idx="2">
            <a:schemeClr val="accent1"/>
          </a:lnRef>
          <a:fillRef idx="0">
            <a:schemeClr val="accent1"/>
          </a:fillRef>
          <a:effectRef idx="1">
            <a:schemeClr val="accent1"/>
          </a:effectRef>
          <a:fontRef idx="minor">
            <a:schemeClr val="tx1"/>
          </a:fontRef>
        </p:style>
      </p:cxnSp>
      <p:pic>
        <p:nvPicPr>
          <p:cNvPr id="10" name="Picture 8">
            <a:extLst>
              <a:ext uri="{FF2B5EF4-FFF2-40B4-BE49-F238E27FC236}">
                <a16:creationId xmlns:a16="http://schemas.microsoft.com/office/drawing/2014/main" id="{11BB3DCA-07EF-4323-8D09-2204517827F9}"/>
              </a:ext>
            </a:extLst>
          </p:cNvPr>
          <p:cNvPicPr>
            <a:picLocks noChangeAspect="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1" y="1"/>
            <a:ext cx="971551" cy="969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9">
            <a:extLst>
              <a:ext uri="{FF2B5EF4-FFF2-40B4-BE49-F238E27FC236}">
                <a16:creationId xmlns:a16="http://schemas.microsoft.com/office/drawing/2014/main" id="{72332BC3-1AB4-4F7F-8465-58B814D879DC}"/>
              </a:ext>
            </a:extLst>
          </p:cNvPr>
          <p:cNvPicPr>
            <a:picLocks noChangeAspect="1"/>
          </p:cNvPicPr>
          <p:nvPr userDrawn="1"/>
        </p:nvPicPr>
        <p:blipFill>
          <a:blip r:embed="rId5" cstate="screen">
            <a:extLst>
              <a:ext uri="{28A0092B-C50C-407E-A947-70E740481C1C}">
                <a14:useLocalDpi xmlns:a14="http://schemas.microsoft.com/office/drawing/2010/main"/>
              </a:ext>
            </a:extLst>
          </a:blip>
          <a:srcRect/>
          <a:stretch>
            <a:fillRect/>
          </a:stretch>
        </p:blipFill>
        <p:spPr bwMode="auto">
          <a:xfrm>
            <a:off x="11220451" y="5888568"/>
            <a:ext cx="971549" cy="969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Title 1"/>
          <p:cNvSpPr>
            <a:spLocks noGrp="1"/>
          </p:cNvSpPr>
          <p:nvPr>
            <p:ph type="ctrTitle"/>
          </p:nvPr>
        </p:nvSpPr>
        <p:spPr>
          <a:xfrm>
            <a:off x="672672" y="3308707"/>
            <a:ext cx="4414861" cy="1050819"/>
          </a:xfrm>
          <a:prstGeom prst="rect">
            <a:avLst/>
          </a:prstGeom>
        </p:spPr>
        <p:txBody>
          <a:bodyPr lIns="0" tIns="0" rIns="0" bIns="0" anchor="t" anchorCtr="0">
            <a:normAutofit/>
          </a:bodyPr>
          <a:lstStyle>
            <a:lvl1pPr algn="l">
              <a:defRPr sz="3733">
                <a:solidFill>
                  <a:srgbClr val="7CBDCD"/>
                </a:solidFill>
                <a:latin typeface="NotoSerif"/>
                <a:cs typeface="NotoSerif"/>
              </a:defRPr>
            </a:lvl1pPr>
          </a:lstStyle>
          <a:p>
            <a:r>
              <a:rPr lang="en-US"/>
              <a:t>Click to edit Master title style</a:t>
            </a:r>
            <a:endParaRPr lang="en-US" dirty="0"/>
          </a:p>
        </p:txBody>
      </p:sp>
      <p:sp>
        <p:nvSpPr>
          <p:cNvPr id="12" name="Date Placeholder 4">
            <a:extLst>
              <a:ext uri="{FF2B5EF4-FFF2-40B4-BE49-F238E27FC236}">
                <a16:creationId xmlns:a16="http://schemas.microsoft.com/office/drawing/2014/main" id="{0050375F-106F-47AC-AAB9-084F508733C5}"/>
              </a:ext>
            </a:extLst>
          </p:cNvPr>
          <p:cNvSpPr>
            <a:spLocks noGrp="1"/>
          </p:cNvSpPr>
          <p:nvPr>
            <p:ph type="dt" sz="half" idx="10"/>
          </p:nvPr>
        </p:nvSpPr>
        <p:spPr>
          <a:xfrm>
            <a:off x="609600" y="6170084"/>
            <a:ext cx="2844800" cy="364067"/>
          </a:xfrm>
          <a:prstGeom prst="rect">
            <a:avLst/>
          </a:prstGeom>
        </p:spPr>
        <p:txBody>
          <a:bodyPr vert="horz" wrap="square" lIns="0" tIns="0" rIns="0" bIns="0" numCol="1" anchor="t" anchorCtr="0" compatLnSpc="1">
            <a:prstTxWarp prst="textNoShape">
              <a:avLst/>
            </a:prstTxWarp>
          </a:bodyPr>
          <a:lstStyle>
            <a:lvl1pPr eaLnBrk="1" hangingPunct="1">
              <a:defRPr sz="1867">
                <a:solidFill>
                  <a:schemeClr val="bg1"/>
                </a:solidFill>
                <a:latin typeface="Source Sans Pro Semibold" charset="0"/>
              </a:defRPr>
            </a:lvl1pPr>
          </a:lstStyle>
          <a:p>
            <a:pPr>
              <a:defRPr/>
            </a:pPr>
            <a:fld id="{9D7AFD03-E0D2-4116-9556-D0D8A1854E79}" type="datetime3">
              <a:rPr lang="en-AU" altLang="en-US"/>
              <a:pPr>
                <a:defRPr/>
              </a:pPr>
              <a:t>4 September, 2018</a:t>
            </a:fld>
            <a:endParaRPr lang="en-US" altLang="en-US"/>
          </a:p>
        </p:txBody>
      </p:sp>
      <p:sp>
        <p:nvSpPr>
          <p:cNvPr id="13" name="Footer Placeholder 5">
            <a:extLst>
              <a:ext uri="{FF2B5EF4-FFF2-40B4-BE49-F238E27FC236}">
                <a16:creationId xmlns:a16="http://schemas.microsoft.com/office/drawing/2014/main" id="{308B2626-DD4C-4DBB-A544-75BB2A04E175}"/>
              </a:ext>
            </a:extLst>
          </p:cNvPr>
          <p:cNvSpPr>
            <a:spLocks noGrp="1"/>
          </p:cNvSpPr>
          <p:nvPr>
            <p:ph type="ftr" sz="quarter" idx="11"/>
          </p:nvPr>
        </p:nvSpPr>
        <p:spPr>
          <a:xfrm>
            <a:off x="4165600" y="6170084"/>
            <a:ext cx="3860800" cy="364067"/>
          </a:xfrm>
          <a:prstGeom prst="rect">
            <a:avLst/>
          </a:prstGeom>
        </p:spPr>
        <p:txBody>
          <a:bodyPr/>
          <a:lstStyle>
            <a:lvl1pPr algn="ctr" eaLnBrk="1" fontAlgn="auto" hangingPunct="1">
              <a:spcBef>
                <a:spcPts val="0"/>
              </a:spcBef>
              <a:spcAft>
                <a:spcPts val="0"/>
              </a:spcAft>
              <a:defRPr sz="1867">
                <a:solidFill>
                  <a:schemeClr val="bg1"/>
                </a:solidFill>
                <a:latin typeface="Source Sans Pro Semibold"/>
                <a:ea typeface="+mn-ea"/>
                <a:cs typeface="Source Sans Pro Semibold"/>
              </a:defRPr>
            </a:lvl1pPr>
          </a:lstStyle>
          <a:p>
            <a:pPr>
              <a:defRPr/>
            </a:pPr>
            <a:endParaRPr lang="en-US"/>
          </a:p>
        </p:txBody>
      </p:sp>
      <p:sp>
        <p:nvSpPr>
          <p:cNvPr id="14" name="Slide Number Placeholder 6">
            <a:extLst>
              <a:ext uri="{FF2B5EF4-FFF2-40B4-BE49-F238E27FC236}">
                <a16:creationId xmlns:a16="http://schemas.microsoft.com/office/drawing/2014/main" id="{56765F80-4EF4-4E5D-B59C-3A71E0A52CA0}"/>
              </a:ext>
            </a:extLst>
          </p:cNvPr>
          <p:cNvSpPr>
            <a:spLocks noGrp="1"/>
          </p:cNvSpPr>
          <p:nvPr>
            <p:ph type="sldNum" sz="quarter" idx="12"/>
          </p:nvPr>
        </p:nvSpPr>
        <p:spPr>
          <a:xfrm>
            <a:off x="8737600" y="6170084"/>
            <a:ext cx="2844800" cy="364067"/>
          </a:xfrm>
          <a:prstGeom prst="rect">
            <a:avLst/>
          </a:prstGeom>
        </p:spPr>
        <p:txBody>
          <a:bodyPr vert="horz" wrap="square" lIns="0" tIns="0" rIns="0" bIns="0" numCol="1" anchor="t" anchorCtr="0" compatLnSpc="1">
            <a:prstTxWarp prst="textNoShape">
              <a:avLst/>
            </a:prstTxWarp>
          </a:bodyPr>
          <a:lstStyle>
            <a:lvl1pPr algn="r" eaLnBrk="1" hangingPunct="1">
              <a:defRPr sz="1867">
                <a:solidFill>
                  <a:schemeClr val="bg1"/>
                </a:solidFill>
                <a:latin typeface="Source Sans Pro Semibold" charset="0"/>
              </a:defRPr>
            </a:lvl1pPr>
          </a:lstStyle>
          <a:p>
            <a:fld id="{227BB47B-F7DF-45AB-8D77-E6EDA5E074DC}" type="slidenum">
              <a:rPr lang="en-US" altLang="en-US"/>
              <a:pPr/>
              <a:t>‹#›</a:t>
            </a:fld>
            <a:endParaRPr lang="en-US" altLang="en-US"/>
          </a:p>
        </p:txBody>
      </p:sp>
    </p:spTree>
    <p:extLst>
      <p:ext uri="{BB962C8B-B14F-4D97-AF65-F5344CB8AC3E}">
        <p14:creationId xmlns:p14="http://schemas.microsoft.com/office/powerpoint/2010/main" val="422977629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Section Title - option 6">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A4F43B4-45D4-49E0-8249-9B9818057A62}"/>
              </a:ext>
            </a:extLst>
          </p:cNvPr>
          <p:cNvSpPr/>
          <p:nvPr userDrawn="1"/>
        </p:nvSpPr>
        <p:spPr>
          <a:xfrm>
            <a:off x="0" y="0"/>
            <a:ext cx="12192000" cy="6858000"/>
          </a:xfrm>
          <a:prstGeom prst="rect">
            <a:avLst/>
          </a:prstGeom>
          <a:solidFill>
            <a:srgbClr val="09418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dirty="0"/>
          </a:p>
        </p:txBody>
      </p:sp>
      <p:pic>
        <p:nvPicPr>
          <p:cNvPr id="4" name="Picture 2" descr="Linework pattern_Movement_square.png">
            <a:extLst>
              <a:ext uri="{FF2B5EF4-FFF2-40B4-BE49-F238E27FC236}">
                <a16:creationId xmlns:a16="http://schemas.microsoft.com/office/drawing/2014/main" id="{5DA84A8B-BA74-4CCB-B365-939030D5AB9E}"/>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4690533" y="1"/>
            <a:ext cx="7512051" cy="7626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3">
            <a:extLst>
              <a:ext uri="{FF2B5EF4-FFF2-40B4-BE49-F238E27FC236}">
                <a16:creationId xmlns:a16="http://schemas.microsoft.com/office/drawing/2014/main" id="{4841EA11-1CB9-4D35-A81B-D999497923C9}"/>
              </a:ext>
            </a:extLst>
          </p:cNvPr>
          <p:cNvGrpSpPr>
            <a:grpSpLocks/>
          </p:cNvGrpSpPr>
          <p:nvPr userDrawn="1"/>
        </p:nvGrpSpPr>
        <p:grpSpPr bwMode="auto">
          <a:xfrm>
            <a:off x="495301" y="484717"/>
            <a:ext cx="1511300" cy="1532467"/>
            <a:chOff x="371006" y="363889"/>
            <a:chExt cx="1134417" cy="1148748"/>
          </a:xfrm>
        </p:grpSpPr>
        <p:sp>
          <p:nvSpPr>
            <p:cNvPr id="7" name="Rectangle 6">
              <a:extLst>
                <a:ext uri="{FF2B5EF4-FFF2-40B4-BE49-F238E27FC236}">
                  <a16:creationId xmlns:a16="http://schemas.microsoft.com/office/drawing/2014/main" id="{059D0394-8811-492E-B991-6012AFC52C5B}"/>
                </a:ext>
              </a:extLst>
            </p:cNvPr>
            <p:cNvSpPr/>
            <p:nvPr userDrawn="1"/>
          </p:nvSpPr>
          <p:spPr>
            <a:xfrm>
              <a:off x="371006" y="363889"/>
              <a:ext cx="1134417" cy="1148748"/>
            </a:xfrm>
            <a:prstGeom prst="rect">
              <a:avLst/>
            </a:prstGeom>
            <a:solidFill>
              <a:srgbClr val="09418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pic>
          <p:nvPicPr>
            <p:cNvPr id="8" name="Picture 5" descr="PRIMARY_A_A4_Vertical_Housed_sRGB_02.png">
              <a:extLst>
                <a:ext uri="{FF2B5EF4-FFF2-40B4-BE49-F238E27FC236}">
                  <a16:creationId xmlns:a16="http://schemas.microsoft.com/office/drawing/2014/main" id="{B3D454FC-65E6-47FC-B666-316607195F99}"/>
                </a:ext>
              </a:extLst>
            </p:cNvPr>
            <p:cNvPicPr>
              <a:picLocks noChangeAspect="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372703" y="380018"/>
              <a:ext cx="1119726" cy="11197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 name="Rectangle 8">
            <a:extLst>
              <a:ext uri="{FF2B5EF4-FFF2-40B4-BE49-F238E27FC236}">
                <a16:creationId xmlns:a16="http://schemas.microsoft.com/office/drawing/2014/main" id="{4BB46631-C691-4B0A-92B1-23C2734E429C}"/>
              </a:ext>
            </a:extLst>
          </p:cNvPr>
          <p:cNvSpPr/>
          <p:nvPr userDrawn="1"/>
        </p:nvSpPr>
        <p:spPr>
          <a:xfrm>
            <a:off x="0" y="5958418"/>
            <a:ext cx="12192000" cy="899583"/>
          </a:xfrm>
          <a:prstGeom prst="rect">
            <a:avLst/>
          </a:prstGeom>
          <a:solidFill>
            <a:srgbClr val="09418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cxnSp>
        <p:nvCxnSpPr>
          <p:cNvPr id="10" name="Straight Connector 9">
            <a:extLst>
              <a:ext uri="{FF2B5EF4-FFF2-40B4-BE49-F238E27FC236}">
                <a16:creationId xmlns:a16="http://schemas.microsoft.com/office/drawing/2014/main" id="{33E345D7-621D-4C9F-B9BE-B1C9B0B3E7D3}"/>
              </a:ext>
            </a:extLst>
          </p:cNvPr>
          <p:cNvCxnSpPr/>
          <p:nvPr userDrawn="1"/>
        </p:nvCxnSpPr>
        <p:spPr>
          <a:xfrm>
            <a:off x="0" y="5939367"/>
            <a:ext cx="12192000" cy="0"/>
          </a:xfrm>
          <a:prstGeom prst="line">
            <a:avLst/>
          </a:prstGeom>
          <a:ln w="12700">
            <a:solidFill>
              <a:srgbClr val="FFFFFF"/>
            </a:solidFill>
          </a:ln>
          <a:effectLst/>
        </p:spPr>
        <p:style>
          <a:lnRef idx="2">
            <a:schemeClr val="accent1"/>
          </a:lnRef>
          <a:fillRef idx="0">
            <a:schemeClr val="accent1"/>
          </a:fillRef>
          <a:effectRef idx="1">
            <a:schemeClr val="accent1"/>
          </a:effectRef>
          <a:fontRef idx="minor">
            <a:schemeClr val="tx1"/>
          </a:fontRef>
        </p:style>
      </p:cxnSp>
      <p:pic>
        <p:nvPicPr>
          <p:cNvPr id="11" name="Picture 8">
            <a:extLst>
              <a:ext uri="{FF2B5EF4-FFF2-40B4-BE49-F238E27FC236}">
                <a16:creationId xmlns:a16="http://schemas.microsoft.com/office/drawing/2014/main" id="{6B1C0287-04A7-4607-90B9-73987AB14F0A}"/>
              </a:ext>
            </a:extLst>
          </p:cNvPr>
          <p:cNvPicPr>
            <a:picLocks noChangeAspect="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1" y="1"/>
            <a:ext cx="971551" cy="969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9">
            <a:extLst>
              <a:ext uri="{FF2B5EF4-FFF2-40B4-BE49-F238E27FC236}">
                <a16:creationId xmlns:a16="http://schemas.microsoft.com/office/drawing/2014/main" id="{9C027927-0C92-40FA-869A-10D026867307}"/>
              </a:ext>
            </a:extLst>
          </p:cNvPr>
          <p:cNvPicPr>
            <a:picLocks noChangeAspect="1"/>
          </p:cNvPicPr>
          <p:nvPr userDrawn="1"/>
        </p:nvPicPr>
        <p:blipFill>
          <a:blip r:embed="rId5" cstate="screen">
            <a:extLst>
              <a:ext uri="{28A0092B-C50C-407E-A947-70E740481C1C}">
                <a14:useLocalDpi xmlns:a14="http://schemas.microsoft.com/office/drawing/2010/main"/>
              </a:ext>
            </a:extLst>
          </a:blip>
          <a:srcRect/>
          <a:stretch>
            <a:fillRect/>
          </a:stretch>
        </p:blipFill>
        <p:spPr bwMode="auto">
          <a:xfrm>
            <a:off x="11220451" y="5888568"/>
            <a:ext cx="971549" cy="969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itle 1"/>
          <p:cNvSpPr>
            <a:spLocks noGrp="1"/>
          </p:cNvSpPr>
          <p:nvPr>
            <p:ph type="ctrTitle"/>
          </p:nvPr>
        </p:nvSpPr>
        <p:spPr>
          <a:xfrm>
            <a:off x="672672" y="3308707"/>
            <a:ext cx="4414861" cy="1050819"/>
          </a:xfrm>
          <a:prstGeom prst="rect">
            <a:avLst/>
          </a:prstGeom>
        </p:spPr>
        <p:txBody>
          <a:bodyPr lIns="0" tIns="0" rIns="0" bIns="0" anchor="t" anchorCtr="0">
            <a:normAutofit/>
          </a:bodyPr>
          <a:lstStyle>
            <a:lvl1pPr algn="l">
              <a:defRPr sz="3733">
                <a:solidFill>
                  <a:srgbClr val="F1D09D"/>
                </a:solidFill>
                <a:latin typeface="NotoSerif"/>
                <a:cs typeface="NotoSerif"/>
              </a:defRPr>
            </a:lvl1pPr>
          </a:lstStyle>
          <a:p>
            <a:r>
              <a:rPr lang="en-US"/>
              <a:t>Click to edit Master title style</a:t>
            </a:r>
            <a:endParaRPr lang="en-US" dirty="0"/>
          </a:p>
        </p:txBody>
      </p:sp>
      <p:sp>
        <p:nvSpPr>
          <p:cNvPr id="13" name="Date Placeholder 4">
            <a:extLst>
              <a:ext uri="{FF2B5EF4-FFF2-40B4-BE49-F238E27FC236}">
                <a16:creationId xmlns:a16="http://schemas.microsoft.com/office/drawing/2014/main" id="{95528267-960F-4307-9883-1FAC8573C295}"/>
              </a:ext>
            </a:extLst>
          </p:cNvPr>
          <p:cNvSpPr>
            <a:spLocks noGrp="1"/>
          </p:cNvSpPr>
          <p:nvPr>
            <p:ph type="dt" sz="half" idx="10"/>
          </p:nvPr>
        </p:nvSpPr>
        <p:spPr>
          <a:xfrm>
            <a:off x="609600" y="6170084"/>
            <a:ext cx="2844800" cy="364067"/>
          </a:xfrm>
          <a:prstGeom prst="rect">
            <a:avLst/>
          </a:prstGeom>
        </p:spPr>
        <p:txBody>
          <a:bodyPr vert="horz" wrap="square" lIns="0" tIns="0" rIns="0" bIns="0" numCol="1" anchor="t" anchorCtr="0" compatLnSpc="1">
            <a:prstTxWarp prst="textNoShape">
              <a:avLst/>
            </a:prstTxWarp>
          </a:bodyPr>
          <a:lstStyle>
            <a:lvl1pPr eaLnBrk="1" hangingPunct="1">
              <a:defRPr sz="1867">
                <a:solidFill>
                  <a:schemeClr val="bg1"/>
                </a:solidFill>
                <a:latin typeface="Source Sans Pro Semibold" charset="0"/>
              </a:defRPr>
            </a:lvl1pPr>
          </a:lstStyle>
          <a:p>
            <a:pPr>
              <a:defRPr/>
            </a:pPr>
            <a:fld id="{534144DA-0367-4D24-82C0-933DFD8795DD}" type="datetime3">
              <a:rPr lang="en-AU" altLang="en-US"/>
              <a:pPr>
                <a:defRPr/>
              </a:pPr>
              <a:t>4 September, 2018</a:t>
            </a:fld>
            <a:endParaRPr lang="en-US" altLang="en-US"/>
          </a:p>
        </p:txBody>
      </p:sp>
      <p:sp>
        <p:nvSpPr>
          <p:cNvPr id="14" name="Footer Placeholder 5">
            <a:extLst>
              <a:ext uri="{FF2B5EF4-FFF2-40B4-BE49-F238E27FC236}">
                <a16:creationId xmlns:a16="http://schemas.microsoft.com/office/drawing/2014/main" id="{1638F0AE-A41C-4FFB-9AEF-B0F7C6EA910D}"/>
              </a:ext>
            </a:extLst>
          </p:cNvPr>
          <p:cNvSpPr>
            <a:spLocks noGrp="1"/>
          </p:cNvSpPr>
          <p:nvPr>
            <p:ph type="ftr" sz="quarter" idx="11"/>
          </p:nvPr>
        </p:nvSpPr>
        <p:spPr>
          <a:xfrm>
            <a:off x="4165600" y="6170084"/>
            <a:ext cx="3860800" cy="364067"/>
          </a:xfrm>
          <a:prstGeom prst="rect">
            <a:avLst/>
          </a:prstGeom>
        </p:spPr>
        <p:txBody>
          <a:bodyPr/>
          <a:lstStyle>
            <a:lvl1pPr algn="ctr" eaLnBrk="1" fontAlgn="auto" hangingPunct="1">
              <a:spcBef>
                <a:spcPts val="0"/>
              </a:spcBef>
              <a:spcAft>
                <a:spcPts val="0"/>
              </a:spcAft>
              <a:defRPr sz="1867">
                <a:solidFill>
                  <a:schemeClr val="bg1"/>
                </a:solidFill>
                <a:latin typeface="Source Sans Pro Semibold"/>
                <a:ea typeface="+mn-ea"/>
                <a:cs typeface="Source Sans Pro Semibold"/>
              </a:defRPr>
            </a:lvl1pPr>
          </a:lstStyle>
          <a:p>
            <a:pPr>
              <a:defRPr/>
            </a:pPr>
            <a:endParaRPr lang="en-US"/>
          </a:p>
        </p:txBody>
      </p:sp>
      <p:sp>
        <p:nvSpPr>
          <p:cNvPr id="15" name="Slide Number Placeholder 6">
            <a:extLst>
              <a:ext uri="{FF2B5EF4-FFF2-40B4-BE49-F238E27FC236}">
                <a16:creationId xmlns:a16="http://schemas.microsoft.com/office/drawing/2014/main" id="{3F23DBEA-10DC-4AFB-9D50-A0E11B1EBFB5}"/>
              </a:ext>
            </a:extLst>
          </p:cNvPr>
          <p:cNvSpPr>
            <a:spLocks noGrp="1"/>
          </p:cNvSpPr>
          <p:nvPr>
            <p:ph type="sldNum" sz="quarter" idx="12"/>
          </p:nvPr>
        </p:nvSpPr>
        <p:spPr>
          <a:xfrm>
            <a:off x="8737600" y="6170084"/>
            <a:ext cx="2844800" cy="364067"/>
          </a:xfrm>
          <a:prstGeom prst="rect">
            <a:avLst/>
          </a:prstGeom>
        </p:spPr>
        <p:txBody>
          <a:bodyPr vert="horz" wrap="square" lIns="0" tIns="0" rIns="0" bIns="0" numCol="1" anchor="t" anchorCtr="0" compatLnSpc="1">
            <a:prstTxWarp prst="textNoShape">
              <a:avLst/>
            </a:prstTxWarp>
          </a:bodyPr>
          <a:lstStyle>
            <a:lvl1pPr algn="r" eaLnBrk="1" hangingPunct="1">
              <a:defRPr sz="1867">
                <a:solidFill>
                  <a:schemeClr val="bg1"/>
                </a:solidFill>
                <a:latin typeface="Source Sans Pro Semibold" charset="0"/>
              </a:defRPr>
            </a:lvl1pPr>
          </a:lstStyle>
          <a:p>
            <a:fld id="{406679EB-F46F-4F68-BEF4-8EE106C306DC}" type="slidenum">
              <a:rPr lang="en-US" altLang="en-US"/>
              <a:pPr/>
              <a:t>‹#›</a:t>
            </a:fld>
            <a:endParaRPr lang="en-US" altLang="en-US"/>
          </a:p>
        </p:txBody>
      </p:sp>
    </p:spTree>
    <p:extLst>
      <p:ext uri="{BB962C8B-B14F-4D97-AF65-F5344CB8AC3E}">
        <p14:creationId xmlns:p14="http://schemas.microsoft.com/office/powerpoint/2010/main" val="319896598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Content and titl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65D2A8F0-35EE-42B7-A290-D72B2DB2B731}"/>
              </a:ext>
            </a:extLst>
          </p:cNvPr>
          <p:cNvSpPr/>
          <p:nvPr userDrawn="1"/>
        </p:nvSpPr>
        <p:spPr>
          <a:xfrm>
            <a:off x="495301" y="484717"/>
            <a:ext cx="1511300" cy="1532467"/>
          </a:xfrm>
          <a:prstGeom prst="rect">
            <a:avLst/>
          </a:prstGeom>
          <a:solidFill>
            <a:srgbClr val="09418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pic>
        <p:nvPicPr>
          <p:cNvPr id="5" name="Picture 2" descr="PRIMARY_A_A4_Vertical_Housed_sRGB_02.png">
            <a:extLst>
              <a:ext uri="{FF2B5EF4-FFF2-40B4-BE49-F238E27FC236}">
                <a16:creationId xmlns:a16="http://schemas.microsoft.com/office/drawing/2014/main" id="{F2A15E97-B1B6-4EA1-80C6-91AC4F817750}"/>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497418" y="505885"/>
            <a:ext cx="1492249" cy="14943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5">
            <a:extLst>
              <a:ext uri="{FF2B5EF4-FFF2-40B4-BE49-F238E27FC236}">
                <a16:creationId xmlns:a16="http://schemas.microsoft.com/office/drawing/2014/main" id="{1C64FA70-67AE-4701-B031-AFA9997122D6}"/>
              </a:ext>
            </a:extLst>
          </p:cNvPr>
          <p:cNvSpPr/>
          <p:nvPr userDrawn="1"/>
        </p:nvSpPr>
        <p:spPr>
          <a:xfrm>
            <a:off x="0" y="5958418"/>
            <a:ext cx="12192000" cy="89958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cxnSp>
        <p:nvCxnSpPr>
          <p:cNvPr id="7" name="Straight Connector 6">
            <a:extLst>
              <a:ext uri="{FF2B5EF4-FFF2-40B4-BE49-F238E27FC236}">
                <a16:creationId xmlns:a16="http://schemas.microsoft.com/office/drawing/2014/main" id="{2F13ED05-B7C1-4599-81D8-99AE5C27E0A2}"/>
              </a:ext>
            </a:extLst>
          </p:cNvPr>
          <p:cNvCxnSpPr/>
          <p:nvPr userDrawn="1"/>
        </p:nvCxnSpPr>
        <p:spPr>
          <a:xfrm>
            <a:off x="0" y="5939367"/>
            <a:ext cx="12192000" cy="0"/>
          </a:xfrm>
          <a:prstGeom prst="line">
            <a:avLst/>
          </a:prstGeom>
          <a:ln w="12700">
            <a:solidFill>
              <a:srgbClr val="094183"/>
            </a:solidFill>
          </a:ln>
          <a:effectLst/>
        </p:spPr>
        <p:style>
          <a:lnRef idx="2">
            <a:schemeClr val="accent1"/>
          </a:lnRef>
          <a:fillRef idx="0">
            <a:schemeClr val="accent1"/>
          </a:fillRef>
          <a:effectRef idx="1">
            <a:schemeClr val="accent1"/>
          </a:effectRef>
          <a:fontRef idx="minor">
            <a:schemeClr val="tx1"/>
          </a:fontRef>
        </p:style>
      </p:cxnSp>
      <p:sp>
        <p:nvSpPr>
          <p:cNvPr id="3" name="Content Placeholder 2"/>
          <p:cNvSpPr>
            <a:spLocks noGrp="1"/>
          </p:cNvSpPr>
          <p:nvPr>
            <p:ph sz="half" idx="1"/>
          </p:nvPr>
        </p:nvSpPr>
        <p:spPr>
          <a:xfrm>
            <a:off x="609600" y="2802560"/>
            <a:ext cx="10972800" cy="2822021"/>
          </a:xfrm>
          <a:prstGeom prst="rect">
            <a:avLst/>
          </a:prstGeom>
        </p:spPr>
        <p:txBody>
          <a:bodyPr/>
          <a:lstStyle>
            <a:lvl1pPr>
              <a:defRPr sz="2667" b="0" i="0">
                <a:solidFill>
                  <a:srgbClr val="094183"/>
                </a:solidFill>
                <a:latin typeface="Source Sans Pro"/>
                <a:cs typeface="Source Sans Pro"/>
              </a:defRPr>
            </a:lvl1pPr>
            <a:lvl2pPr>
              <a:defRPr sz="2400" b="0" i="0">
                <a:solidFill>
                  <a:srgbClr val="094183"/>
                </a:solidFill>
                <a:latin typeface="Source Sans Pro"/>
                <a:cs typeface="Source Sans Pro"/>
              </a:defRPr>
            </a:lvl2pPr>
            <a:lvl3pPr>
              <a:defRPr sz="2133" b="0" i="0">
                <a:solidFill>
                  <a:srgbClr val="094183"/>
                </a:solidFill>
                <a:latin typeface="Source Sans Pro"/>
                <a:cs typeface="Source Sans Pro"/>
              </a:defRPr>
            </a:lvl3pPr>
            <a:lvl4pPr>
              <a:defRPr sz="1867" b="0" i="0">
                <a:solidFill>
                  <a:srgbClr val="094183"/>
                </a:solidFill>
                <a:latin typeface="Source Sans Pro"/>
                <a:cs typeface="Source Sans Pro"/>
              </a:defRPr>
            </a:lvl4pPr>
            <a:lvl5pPr>
              <a:defRPr sz="1867" b="0" i="0">
                <a:solidFill>
                  <a:srgbClr val="094183"/>
                </a:solidFill>
                <a:latin typeface="Source Sans Pro"/>
                <a:cs typeface="Source Sans Pro"/>
              </a:defRPr>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a:xfrm>
            <a:off x="2444822" y="513724"/>
            <a:ext cx="9137577" cy="1503125"/>
          </a:xfrm>
          <a:prstGeom prst="rect">
            <a:avLst/>
          </a:prstGeom>
        </p:spPr>
        <p:txBody>
          <a:bodyPr lIns="0" tIns="0" rIns="0" bIns="0" anchor="ctr">
            <a:normAutofit/>
          </a:bodyPr>
          <a:lstStyle>
            <a:lvl1pPr algn="l">
              <a:defRPr sz="3200">
                <a:solidFill>
                  <a:srgbClr val="094183"/>
                </a:solidFill>
                <a:latin typeface="NotoSerif"/>
                <a:cs typeface="NotoSerif"/>
              </a:defRPr>
            </a:lvl1pPr>
          </a:lstStyle>
          <a:p>
            <a:r>
              <a:rPr lang="en-US"/>
              <a:t>Click to edit Master title style</a:t>
            </a:r>
            <a:endParaRPr lang="en-US" dirty="0"/>
          </a:p>
        </p:txBody>
      </p:sp>
      <p:sp>
        <p:nvSpPr>
          <p:cNvPr id="8" name="Date Placeholder 4">
            <a:extLst>
              <a:ext uri="{FF2B5EF4-FFF2-40B4-BE49-F238E27FC236}">
                <a16:creationId xmlns:a16="http://schemas.microsoft.com/office/drawing/2014/main" id="{953333F3-C421-4E33-AA00-E58E048B81B7}"/>
              </a:ext>
            </a:extLst>
          </p:cNvPr>
          <p:cNvSpPr>
            <a:spLocks noGrp="1"/>
          </p:cNvSpPr>
          <p:nvPr>
            <p:ph type="dt" sz="half" idx="10"/>
          </p:nvPr>
        </p:nvSpPr>
        <p:spPr>
          <a:xfrm>
            <a:off x="609600" y="6170084"/>
            <a:ext cx="2844800" cy="364067"/>
          </a:xfrm>
          <a:prstGeom prst="rect">
            <a:avLst/>
          </a:prstGeom>
        </p:spPr>
        <p:txBody>
          <a:bodyPr vert="horz" wrap="square" lIns="0" tIns="0" rIns="0" bIns="0" numCol="1" anchor="t" anchorCtr="0" compatLnSpc="1">
            <a:prstTxWarp prst="textNoShape">
              <a:avLst/>
            </a:prstTxWarp>
          </a:bodyPr>
          <a:lstStyle>
            <a:lvl1pPr eaLnBrk="1" hangingPunct="1">
              <a:defRPr sz="1867">
                <a:solidFill>
                  <a:srgbClr val="094183"/>
                </a:solidFill>
                <a:latin typeface="Source Sans Pro Semibold" charset="0"/>
              </a:defRPr>
            </a:lvl1pPr>
          </a:lstStyle>
          <a:p>
            <a:pPr>
              <a:defRPr/>
            </a:pPr>
            <a:fld id="{7550A240-2787-4A2F-8284-CCD8DF0186DD}" type="datetime3">
              <a:rPr lang="en-AU" altLang="en-US"/>
              <a:pPr>
                <a:defRPr/>
              </a:pPr>
              <a:t>4 September, 2018</a:t>
            </a:fld>
            <a:endParaRPr lang="en-US" altLang="en-US"/>
          </a:p>
        </p:txBody>
      </p:sp>
      <p:sp>
        <p:nvSpPr>
          <p:cNvPr id="9" name="Footer Placeholder 5">
            <a:extLst>
              <a:ext uri="{FF2B5EF4-FFF2-40B4-BE49-F238E27FC236}">
                <a16:creationId xmlns:a16="http://schemas.microsoft.com/office/drawing/2014/main" id="{F2648729-5C45-46D5-B23D-065F4CA03E8A}"/>
              </a:ext>
            </a:extLst>
          </p:cNvPr>
          <p:cNvSpPr>
            <a:spLocks noGrp="1"/>
          </p:cNvSpPr>
          <p:nvPr>
            <p:ph type="ftr" sz="quarter" idx="11"/>
          </p:nvPr>
        </p:nvSpPr>
        <p:spPr>
          <a:xfrm>
            <a:off x="4165600" y="6170084"/>
            <a:ext cx="3860800" cy="364067"/>
          </a:xfrm>
          <a:prstGeom prst="rect">
            <a:avLst/>
          </a:prstGeom>
        </p:spPr>
        <p:txBody>
          <a:bodyPr/>
          <a:lstStyle>
            <a:lvl1pPr algn="ctr" eaLnBrk="1" fontAlgn="auto" hangingPunct="1">
              <a:spcBef>
                <a:spcPts val="0"/>
              </a:spcBef>
              <a:spcAft>
                <a:spcPts val="0"/>
              </a:spcAft>
              <a:defRPr sz="1867">
                <a:solidFill>
                  <a:srgbClr val="094183"/>
                </a:solidFill>
                <a:latin typeface="Source Sans Pro Semibold"/>
                <a:ea typeface="+mn-ea"/>
                <a:cs typeface="Source Sans Pro Semibold"/>
              </a:defRPr>
            </a:lvl1pPr>
          </a:lstStyle>
          <a:p>
            <a:pPr>
              <a:defRPr/>
            </a:pPr>
            <a:endParaRPr lang="en-US"/>
          </a:p>
        </p:txBody>
      </p:sp>
      <p:sp>
        <p:nvSpPr>
          <p:cNvPr id="10" name="Slide Number Placeholder 6">
            <a:extLst>
              <a:ext uri="{FF2B5EF4-FFF2-40B4-BE49-F238E27FC236}">
                <a16:creationId xmlns:a16="http://schemas.microsoft.com/office/drawing/2014/main" id="{9701167F-76AE-4F45-A5B3-73ECF026EBE2}"/>
              </a:ext>
            </a:extLst>
          </p:cNvPr>
          <p:cNvSpPr>
            <a:spLocks noGrp="1"/>
          </p:cNvSpPr>
          <p:nvPr>
            <p:ph type="sldNum" sz="quarter" idx="12"/>
          </p:nvPr>
        </p:nvSpPr>
        <p:spPr>
          <a:xfrm>
            <a:off x="8737600" y="6170084"/>
            <a:ext cx="2844800" cy="364067"/>
          </a:xfrm>
          <a:prstGeom prst="rect">
            <a:avLst/>
          </a:prstGeom>
        </p:spPr>
        <p:txBody>
          <a:bodyPr vert="horz" wrap="square" lIns="0" tIns="0" rIns="0" bIns="0" numCol="1" anchor="t" anchorCtr="0" compatLnSpc="1">
            <a:prstTxWarp prst="textNoShape">
              <a:avLst/>
            </a:prstTxWarp>
          </a:bodyPr>
          <a:lstStyle>
            <a:lvl1pPr algn="r" eaLnBrk="1" hangingPunct="1">
              <a:defRPr sz="1867">
                <a:solidFill>
                  <a:srgbClr val="094183"/>
                </a:solidFill>
                <a:latin typeface="Source Sans Pro Semibold" charset="0"/>
              </a:defRPr>
            </a:lvl1pPr>
          </a:lstStyle>
          <a:p>
            <a:fld id="{173F4D54-C8D5-4AF7-A861-492E72E532BB}" type="slidenum">
              <a:rPr lang="en-US" altLang="en-US"/>
              <a:pPr/>
              <a:t>‹#›</a:t>
            </a:fld>
            <a:endParaRPr lang="en-US" altLang="en-US"/>
          </a:p>
        </p:txBody>
      </p:sp>
    </p:spTree>
    <p:extLst>
      <p:ext uri="{BB962C8B-B14F-4D97-AF65-F5344CB8AC3E}">
        <p14:creationId xmlns:p14="http://schemas.microsoft.com/office/powerpoint/2010/main" val="108209355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Content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D5CCEED-35D5-41BC-AD00-636A3A7D1F45}"/>
              </a:ext>
            </a:extLst>
          </p:cNvPr>
          <p:cNvSpPr/>
          <p:nvPr userDrawn="1"/>
        </p:nvSpPr>
        <p:spPr>
          <a:xfrm>
            <a:off x="0" y="5958418"/>
            <a:ext cx="12192000" cy="89958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cxnSp>
        <p:nvCxnSpPr>
          <p:cNvPr id="4" name="Straight Connector 3">
            <a:extLst>
              <a:ext uri="{FF2B5EF4-FFF2-40B4-BE49-F238E27FC236}">
                <a16:creationId xmlns:a16="http://schemas.microsoft.com/office/drawing/2014/main" id="{873D41B5-E80F-4CB0-889B-6DCD7D7FF7C6}"/>
              </a:ext>
            </a:extLst>
          </p:cNvPr>
          <p:cNvCxnSpPr/>
          <p:nvPr userDrawn="1"/>
        </p:nvCxnSpPr>
        <p:spPr>
          <a:xfrm>
            <a:off x="0" y="5939367"/>
            <a:ext cx="12192000" cy="0"/>
          </a:xfrm>
          <a:prstGeom prst="line">
            <a:avLst/>
          </a:prstGeom>
          <a:ln w="12700">
            <a:solidFill>
              <a:srgbClr val="094183"/>
            </a:solidFill>
          </a:ln>
          <a:effectLst/>
        </p:spPr>
        <p:style>
          <a:lnRef idx="2">
            <a:schemeClr val="accent1"/>
          </a:lnRef>
          <a:fillRef idx="0">
            <a:schemeClr val="accent1"/>
          </a:fillRef>
          <a:effectRef idx="1">
            <a:schemeClr val="accent1"/>
          </a:effectRef>
          <a:fontRef idx="minor">
            <a:schemeClr val="tx1"/>
          </a:fontRef>
        </p:style>
      </p:cxnSp>
      <p:sp>
        <p:nvSpPr>
          <p:cNvPr id="2" name="Content Placeholder 2"/>
          <p:cNvSpPr>
            <a:spLocks noGrp="1"/>
          </p:cNvSpPr>
          <p:nvPr>
            <p:ph sz="half" idx="1"/>
          </p:nvPr>
        </p:nvSpPr>
        <p:spPr>
          <a:xfrm>
            <a:off x="609600" y="960858"/>
            <a:ext cx="10972800" cy="4663724"/>
          </a:xfrm>
          <a:prstGeom prst="rect">
            <a:avLst/>
          </a:prstGeom>
        </p:spPr>
        <p:txBody>
          <a:bodyPr/>
          <a:lstStyle>
            <a:lvl1pPr>
              <a:defRPr sz="2667" b="0" i="0">
                <a:solidFill>
                  <a:srgbClr val="094183"/>
                </a:solidFill>
                <a:latin typeface="Source Sans Pro"/>
                <a:cs typeface="Source Sans Pro"/>
              </a:defRPr>
            </a:lvl1pPr>
            <a:lvl2pPr>
              <a:defRPr sz="2400" b="0" i="0">
                <a:solidFill>
                  <a:srgbClr val="094183"/>
                </a:solidFill>
                <a:latin typeface="Source Sans Pro"/>
                <a:cs typeface="Source Sans Pro"/>
              </a:defRPr>
            </a:lvl2pPr>
            <a:lvl3pPr>
              <a:defRPr sz="2133" b="0" i="0">
                <a:solidFill>
                  <a:srgbClr val="094183"/>
                </a:solidFill>
                <a:latin typeface="Source Sans Pro"/>
                <a:cs typeface="Source Sans Pro"/>
              </a:defRPr>
            </a:lvl3pPr>
            <a:lvl4pPr>
              <a:defRPr sz="1867" b="0" i="0">
                <a:solidFill>
                  <a:srgbClr val="094183"/>
                </a:solidFill>
                <a:latin typeface="Source Sans Pro"/>
                <a:cs typeface="Source Sans Pro"/>
              </a:defRPr>
            </a:lvl4pPr>
            <a:lvl5pPr>
              <a:defRPr sz="1867" b="0" i="0">
                <a:solidFill>
                  <a:srgbClr val="094183"/>
                </a:solidFill>
                <a:latin typeface="Source Sans Pro"/>
                <a:cs typeface="Source Sans Pro"/>
              </a:defRPr>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a:extLst>
              <a:ext uri="{FF2B5EF4-FFF2-40B4-BE49-F238E27FC236}">
                <a16:creationId xmlns:a16="http://schemas.microsoft.com/office/drawing/2014/main" id="{CB9717E3-CBAB-44CC-A6BD-CA1CFDC3D3AF}"/>
              </a:ext>
            </a:extLst>
          </p:cNvPr>
          <p:cNvSpPr>
            <a:spLocks noGrp="1"/>
          </p:cNvSpPr>
          <p:nvPr>
            <p:ph type="dt" sz="half" idx="10"/>
          </p:nvPr>
        </p:nvSpPr>
        <p:spPr>
          <a:xfrm>
            <a:off x="609600" y="6170084"/>
            <a:ext cx="2844800" cy="364067"/>
          </a:xfrm>
          <a:prstGeom prst="rect">
            <a:avLst/>
          </a:prstGeom>
        </p:spPr>
        <p:txBody>
          <a:bodyPr vert="horz" wrap="square" lIns="0" tIns="0" rIns="0" bIns="0" numCol="1" anchor="t" anchorCtr="0" compatLnSpc="1">
            <a:prstTxWarp prst="textNoShape">
              <a:avLst/>
            </a:prstTxWarp>
          </a:bodyPr>
          <a:lstStyle>
            <a:lvl1pPr eaLnBrk="1" hangingPunct="1">
              <a:defRPr sz="1867">
                <a:solidFill>
                  <a:srgbClr val="094183"/>
                </a:solidFill>
                <a:latin typeface="Source Sans Pro Semibold" charset="0"/>
              </a:defRPr>
            </a:lvl1pPr>
          </a:lstStyle>
          <a:p>
            <a:pPr>
              <a:defRPr/>
            </a:pPr>
            <a:fld id="{0ECE0E0D-68F3-4C7C-9E30-589196870802}" type="datetime3">
              <a:rPr lang="en-AU" altLang="en-US"/>
              <a:pPr>
                <a:defRPr/>
              </a:pPr>
              <a:t>4 September, 2018</a:t>
            </a:fld>
            <a:endParaRPr lang="en-US" altLang="en-US"/>
          </a:p>
        </p:txBody>
      </p:sp>
      <p:sp>
        <p:nvSpPr>
          <p:cNvPr id="6" name="Footer Placeholder 5">
            <a:extLst>
              <a:ext uri="{FF2B5EF4-FFF2-40B4-BE49-F238E27FC236}">
                <a16:creationId xmlns:a16="http://schemas.microsoft.com/office/drawing/2014/main" id="{0FFDCF1A-A01A-48A4-993D-D61EC405472D}"/>
              </a:ext>
            </a:extLst>
          </p:cNvPr>
          <p:cNvSpPr>
            <a:spLocks noGrp="1"/>
          </p:cNvSpPr>
          <p:nvPr>
            <p:ph type="ftr" sz="quarter" idx="11"/>
          </p:nvPr>
        </p:nvSpPr>
        <p:spPr>
          <a:xfrm>
            <a:off x="4165600" y="6170084"/>
            <a:ext cx="3860800" cy="364067"/>
          </a:xfrm>
          <a:prstGeom prst="rect">
            <a:avLst/>
          </a:prstGeom>
        </p:spPr>
        <p:txBody>
          <a:bodyPr/>
          <a:lstStyle>
            <a:lvl1pPr algn="ctr" eaLnBrk="1" fontAlgn="auto" hangingPunct="1">
              <a:spcBef>
                <a:spcPts val="0"/>
              </a:spcBef>
              <a:spcAft>
                <a:spcPts val="0"/>
              </a:spcAft>
              <a:defRPr sz="1867">
                <a:solidFill>
                  <a:srgbClr val="094183"/>
                </a:solidFill>
                <a:latin typeface="Source Sans Pro Semibold"/>
                <a:ea typeface="+mn-ea"/>
                <a:cs typeface="Source Sans Pro Semibold"/>
              </a:defRPr>
            </a:lvl1pPr>
          </a:lstStyle>
          <a:p>
            <a:pPr>
              <a:defRPr/>
            </a:pPr>
            <a:endParaRPr lang="en-US"/>
          </a:p>
        </p:txBody>
      </p:sp>
      <p:sp>
        <p:nvSpPr>
          <p:cNvPr id="7" name="Slide Number Placeholder 6">
            <a:extLst>
              <a:ext uri="{FF2B5EF4-FFF2-40B4-BE49-F238E27FC236}">
                <a16:creationId xmlns:a16="http://schemas.microsoft.com/office/drawing/2014/main" id="{591EA744-C872-41B8-ACF9-C4109F67D3A6}"/>
              </a:ext>
            </a:extLst>
          </p:cNvPr>
          <p:cNvSpPr>
            <a:spLocks noGrp="1"/>
          </p:cNvSpPr>
          <p:nvPr>
            <p:ph type="sldNum" sz="quarter" idx="12"/>
          </p:nvPr>
        </p:nvSpPr>
        <p:spPr>
          <a:xfrm>
            <a:off x="8737600" y="6170084"/>
            <a:ext cx="2844800" cy="364067"/>
          </a:xfrm>
          <a:prstGeom prst="rect">
            <a:avLst/>
          </a:prstGeom>
        </p:spPr>
        <p:txBody>
          <a:bodyPr vert="horz" wrap="square" lIns="0" tIns="0" rIns="0" bIns="0" numCol="1" anchor="t" anchorCtr="0" compatLnSpc="1">
            <a:prstTxWarp prst="textNoShape">
              <a:avLst/>
            </a:prstTxWarp>
          </a:bodyPr>
          <a:lstStyle>
            <a:lvl1pPr algn="r" eaLnBrk="1" hangingPunct="1">
              <a:defRPr sz="1867">
                <a:solidFill>
                  <a:srgbClr val="094183"/>
                </a:solidFill>
                <a:latin typeface="Source Sans Pro Semibold" charset="0"/>
              </a:defRPr>
            </a:lvl1pPr>
          </a:lstStyle>
          <a:p>
            <a:fld id="{664AB913-F4A4-4914-80ED-23FD7DB03F87}" type="slidenum">
              <a:rPr lang="en-US" altLang="en-US"/>
              <a:pPr/>
              <a:t>‹#›</a:t>
            </a:fld>
            <a:endParaRPr lang="en-US" altLang="en-US"/>
          </a:p>
        </p:txBody>
      </p:sp>
    </p:spTree>
    <p:extLst>
      <p:ext uri="{BB962C8B-B14F-4D97-AF65-F5344CB8AC3E}">
        <p14:creationId xmlns:p14="http://schemas.microsoft.com/office/powerpoint/2010/main" val="263669278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Content - 2 columns">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408A1D5-649D-4394-85E3-54178066BDC4}"/>
              </a:ext>
            </a:extLst>
          </p:cNvPr>
          <p:cNvSpPr/>
          <p:nvPr userDrawn="1"/>
        </p:nvSpPr>
        <p:spPr>
          <a:xfrm>
            <a:off x="495301" y="484717"/>
            <a:ext cx="1511300" cy="1532467"/>
          </a:xfrm>
          <a:prstGeom prst="rect">
            <a:avLst/>
          </a:prstGeom>
          <a:solidFill>
            <a:srgbClr val="09418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pic>
        <p:nvPicPr>
          <p:cNvPr id="6" name="Picture 2" descr="PRIMARY_A_A4_Vertical_Housed_sRGB_02.png">
            <a:extLst>
              <a:ext uri="{FF2B5EF4-FFF2-40B4-BE49-F238E27FC236}">
                <a16:creationId xmlns:a16="http://schemas.microsoft.com/office/drawing/2014/main" id="{4810832C-6096-44EA-A464-CCCD7FD86BE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497418" y="505885"/>
            <a:ext cx="1492249" cy="14943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a:extLst>
              <a:ext uri="{FF2B5EF4-FFF2-40B4-BE49-F238E27FC236}">
                <a16:creationId xmlns:a16="http://schemas.microsoft.com/office/drawing/2014/main" id="{192357C6-9683-48F0-81C2-3ED0676F4B28}"/>
              </a:ext>
            </a:extLst>
          </p:cNvPr>
          <p:cNvSpPr/>
          <p:nvPr userDrawn="1"/>
        </p:nvSpPr>
        <p:spPr>
          <a:xfrm>
            <a:off x="0" y="5958418"/>
            <a:ext cx="12192000" cy="89958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cxnSp>
        <p:nvCxnSpPr>
          <p:cNvPr id="8" name="Straight Connector 7">
            <a:extLst>
              <a:ext uri="{FF2B5EF4-FFF2-40B4-BE49-F238E27FC236}">
                <a16:creationId xmlns:a16="http://schemas.microsoft.com/office/drawing/2014/main" id="{CC376AC4-B73C-4D6F-9320-CFB6D6D9FCC8}"/>
              </a:ext>
            </a:extLst>
          </p:cNvPr>
          <p:cNvCxnSpPr/>
          <p:nvPr userDrawn="1"/>
        </p:nvCxnSpPr>
        <p:spPr>
          <a:xfrm>
            <a:off x="0" y="5939367"/>
            <a:ext cx="12192000" cy="0"/>
          </a:xfrm>
          <a:prstGeom prst="line">
            <a:avLst/>
          </a:prstGeom>
          <a:ln w="12700">
            <a:solidFill>
              <a:srgbClr val="094183"/>
            </a:solidFill>
          </a:ln>
          <a:effectLst/>
        </p:spPr>
        <p:style>
          <a:lnRef idx="2">
            <a:schemeClr val="accent1"/>
          </a:lnRef>
          <a:fillRef idx="0">
            <a:schemeClr val="accent1"/>
          </a:fillRef>
          <a:effectRef idx="1">
            <a:schemeClr val="accent1"/>
          </a:effectRef>
          <a:fontRef idx="minor">
            <a:schemeClr val="tx1"/>
          </a:fontRef>
        </p:style>
      </p:cxnSp>
      <p:sp>
        <p:nvSpPr>
          <p:cNvPr id="2" name="Content Placeholder 2"/>
          <p:cNvSpPr>
            <a:spLocks noGrp="1"/>
          </p:cNvSpPr>
          <p:nvPr>
            <p:ph sz="half" idx="1"/>
          </p:nvPr>
        </p:nvSpPr>
        <p:spPr>
          <a:xfrm>
            <a:off x="609600" y="2802560"/>
            <a:ext cx="5287320" cy="2822021"/>
          </a:xfrm>
          <a:prstGeom prst="rect">
            <a:avLst/>
          </a:prstGeom>
        </p:spPr>
        <p:txBody>
          <a:bodyPr/>
          <a:lstStyle>
            <a:lvl1pPr>
              <a:defRPr sz="2667" b="0" i="0">
                <a:solidFill>
                  <a:srgbClr val="094183"/>
                </a:solidFill>
                <a:latin typeface="Source Sans Pro"/>
                <a:cs typeface="Source Sans Pro"/>
              </a:defRPr>
            </a:lvl1pPr>
            <a:lvl2pPr>
              <a:defRPr sz="2400" b="0" i="0">
                <a:solidFill>
                  <a:srgbClr val="094183"/>
                </a:solidFill>
                <a:latin typeface="Source Sans Pro"/>
                <a:cs typeface="Source Sans Pro"/>
              </a:defRPr>
            </a:lvl2pPr>
            <a:lvl3pPr>
              <a:defRPr sz="2133" b="0" i="0">
                <a:solidFill>
                  <a:srgbClr val="094183"/>
                </a:solidFill>
                <a:latin typeface="Source Sans Pro"/>
                <a:cs typeface="Source Sans Pro"/>
              </a:defRPr>
            </a:lvl3pPr>
            <a:lvl4pPr>
              <a:defRPr sz="1867" b="0" i="0">
                <a:solidFill>
                  <a:srgbClr val="094183"/>
                </a:solidFill>
                <a:latin typeface="Source Sans Pro"/>
                <a:cs typeface="Source Sans Pro"/>
              </a:defRPr>
            </a:lvl4pPr>
            <a:lvl5pPr>
              <a:defRPr sz="1867" b="0" i="0">
                <a:solidFill>
                  <a:srgbClr val="094183"/>
                </a:solidFill>
                <a:latin typeface="Source Sans Pro"/>
                <a:cs typeface="Source Sans Pro"/>
              </a:defRPr>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Title 1"/>
          <p:cNvSpPr>
            <a:spLocks noGrp="1"/>
          </p:cNvSpPr>
          <p:nvPr>
            <p:ph type="title"/>
          </p:nvPr>
        </p:nvSpPr>
        <p:spPr>
          <a:xfrm>
            <a:off x="2444822" y="513724"/>
            <a:ext cx="9137577" cy="1503125"/>
          </a:xfrm>
          <a:prstGeom prst="rect">
            <a:avLst/>
          </a:prstGeom>
        </p:spPr>
        <p:txBody>
          <a:bodyPr lIns="0" tIns="0" rIns="0" bIns="0" anchor="ctr">
            <a:normAutofit/>
          </a:bodyPr>
          <a:lstStyle>
            <a:lvl1pPr algn="l">
              <a:defRPr sz="3200">
                <a:solidFill>
                  <a:srgbClr val="094183"/>
                </a:solidFill>
                <a:latin typeface="NotoSerif"/>
                <a:cs typeface="NotoSerif"/>
              </a:defRPr>
            </a:lvl1pPr>
          </a:lstStyle>
          <a:p>
            <a:r>
              <a:rPr lang="en-US"/>
              <a:t>Click to edit Master title style</a:t>
            </a:r>
            <a:endParaRPr lang="en-US" dirty="0"/>
          </a:p>
        </p:txBody>
      </p:sp>
      <p:sp>
        <p:nvSpPr>
          <p:cNvPr id="11" name="Content Placeholder 2"/>
          <p:cNvSpPr>
            <a:spLocks noGrp="1"/>
          </p:cNvSpPr>
          <p:nvPr>
            <p:ph sz="half" idx="13"/>
          </p:nvPr>
        </p:nvSpPr>
        <p:spPr>
          <a:xfrm>
            <a:off x="6281537" y="2802560"/>
            <a:ext cx="5287320" cy="2822021"/>
          </a:xfrm>
          <a:prstGeom prst="rect">
            <a:avLst/>
          </a:prstGeom>
        </p:spPr>
        <p:txBody>
          <a:bodyPr/>
          <a:lstStyle>
            <a:lvl1pPr>
              <a:defRPr sz="2667" b="0" i="0">
                <a:solidFill>
                  <a:srgbClr val="094183"/>
                </a:solidFill>
                <a:latin typeface="Source Sans Pro"/>
                <a:cs typeface="Source Sans Pro"/>
              </a:defRPr>
            </a:lvl1pPr>
            <a:lvl2pPr>
              <a:defRPr sz="2400" b="0" i="0">
                <a:solidFill>
                  <a:srgbClr val="094183"/>
                </a:solidFill>
                <a:latin typeface="Source Sans Pro"/>
                <a:cs typeface="Source Sans Pro"/>
              </a:defRPr>
            </a:lvl2pPr>
            <a:lvl3pPr>
              <a:defRPr sz="2133" b="0" i="0">
                <a:solidFill>
                  <a:srgbClr val="094183"/>
                </a:solidFill>
                <a:latin typeface="Source Sans Pro"/>
                <a:cs typeface="Source Sans Pro"/>
              </a:defRPr>
            </a:lvl3pPr>
            <a:lvl4pPr>
              <a:defRPr sz="1867" b="0" i="0">
                <a:solidFill>
                  <a:srgbClr val="094183"/>
                </a:solidFill>
                <a:latin typeface="Source Sans Pro"/>
                <a:cs typeface="Source Sans Pro"/>
              </a:defRPr>
            </a:lvl4pPr>
            <a:lvl5pPr>
              <a:defRPr sz="1867" b="0" i="0">
                <a:solidFill>
                  <a:srgbClr val="094183"/>
                </a:solidFill>
                <a:latin typeface="Source Sans Pro"/>
                <a:cs typeface="Source Sans Pro"/>
              </a:defRPr>
            </a:lvl5pPr>
            <a:lvl6pPr>
              <a:defRPr sz="2400"/>
            </a:lvl6pPr>
            <a:lvl7pPr>
              <a:defRPr sz="2400"/>
            </a:lvl7pPr>
            <a:lvl8pPr>
              <a:defRPr sz="2400"/>
            </a:lvl8pPr>
            <a:lvl9pPr>
              <a:defRPr sz="2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Date Placeholder 4">
            <a:extLst>
              <a:ext uri="{FF2B5EF4-FFF2-40B4-BE49-F238E27FC236}">
                <a16:creationId xmlns:a16="http://schemas.microsoft.com/office/drawing/2014/main" id="{22EB5372-BCAE-4E99-BE9D-1041144CD479}"/>
              </a:ext>
            </a:extLst>
          </p:cNvPr>
          <p:cNvSpPr>
            <a:spLocks noGrp="1"/>
          </p:cNvSpPr>
          <p:nvPr>
            <p:ph type="dt" sz="half" idx="14"/>
          </p:nvPr>
        </p:nvSpPr>
        <p:spPr>
          <a:xfrm>
            <a:off x="609600" y="6170084"/>
            <a:ext cx="2844800" cy="364067"/>
          </a:xfrm>
          <a:prstGeom prst="rect">
            <a:avLst/>
          </a:prstGeom>
        </p:spPr>
        <p:txBody>
          <a:bodyPr vert="horz" wrap="square" lIns="0" tIns="0" rIns="0" bIns="0" numCol="1" anchor="t" anchorCtr="0" compatLnSpc="1">
            <a:prstTxWarp prst="textNoShape">
              <a:avLst/>
            </a:prstTxWarp>
          </a:bodyPr>
          <a:lstStyle>
            <a:lvl1pPr eaLnBrk="1" hangingPunct="1">
              <a:defRPr sz="1867">
                <a:solidFill>
                  <a:srgbClr val="094183"/>
                </a:solidFill>
                <a:latin typeface="Source Sans Pro Semibold" charset="0"/>
              </a:defRPr>
            </a:lvl1pPr>
          </a:lstStyle>
          <a:p>
            <a:pPr>
              <a:defRPr/>
            </a:pPr>
            <a:fld id="{87DF886E-EB9E-418E-8C9C-E98975E69C8A}" type="datetime3">
              <a:rPr lang="en-AU" altLang="en-US"/>
              <a:pPr>
                <a:defRPr/>
              </a:pPr>
              <a:t>4 September, 2018</a:t>
            </a:fld>
            <a:endParaRPr lang="en-US" altLang="en-US"/>
          </a:p>
        </p:txBody>
      </p:sp>
      <p:sp>
        <p:nvSpPr>
          <p:cNvPr id="10" name="Footer Placeholder 5">
            <a:extLst>
              <a:ext uri="{FF2B5EF4-FFF2-40B4-BE49-F238E27FC236}">
                <a16:creationId xmlns:a16="http://schemas.microsoft.com/office/drawing/2014/main" id="{B4EFA754-C3C7-47C3-A8B4-34B9B0C7B515}"/>
              </a:ext>
            </a:extLst>
          </p:cNvPr>
          <p:cNvSpPr>
            <a:spLocks noGrp="1"/>
          </p:cNvSpPr>
          <p:nvPr>
            <p:ph type="ftr" sz="quarter" idx="15"/>
          </p:nvPr>
        </p:nvSpPr>
        <p:spPr>
          <a:xfrm>
            <a:off x="4165600" y="6170084"/>
            <a:ext cx="3860800" cy="364067"/>
          </a:xfrm>
          <a:prstGeom prst="rect">
            <a:avLst/>
          </a:prstGeom>
        </p:spPr>
        <p:txBody>
          <a:bodyPr/>
          <a:lstStyle>
            <a:lvl1pPr algn="ctr" eaLnBrk="1" fontAlgn="auto" hangingPunct="1">
              <a:spcBef>
                <a:spcPts val="0"/>
              </a:spcBef>
              <a:spcAft>
                <a:spcPts val="0"/>
              </a:spcAft>
              <a:defRPr sz="1867">
                <a:solidFill>
                  <a:srgbClr val="094183"/>
                </a:solidFill>
                <a:latin typeface="Source Sans Pro Semibold"/>
                <a:ea typeface="+mn-ea"/>
                <a:cs typeface="Source Sans Pro Semibold"/>
              </a:defRPr>
            </a:lvl1pPr>
          </a:lstStyle>
          <a:p>
            <a:pPr>
              <a:defRPr/>
            </a:pPr>
            <a:endParaRPr lang="en-US"/>
          </a:p>
        </p:txBody>
      </p:sp>
      <p:sp>
        <p:nvSpPr>
          <p:cNvPr id="12" name="Slide Number Placeholder 6">
            <a:extLst>
              <a:ext uri="{FF2B5EF4-FFF2-40B4-BE49-F238E27FC236}">
                <a16:creationId xmlns:a16="http://schemas.microsoft.com/office/drawing/2014/main" id="{0E2969B9-F328-433E-B925-976C0C0AECC9}"/>
              </a:ext>
            </a:extLst>
          </p:cNvPr>
          <p:cNvSpPr>
            <a:spLocks noGrp="1"/>
          </p:cNvSpPr>
          <p:nvPr>
            <p:ph type="sldNum" sz="quarter" idx="16"/>
          </p:nvPr>
        </p:nvSpPr>
        <p:spPr>
          <a:xfrm>
            <a:off x="8737600" y="6170084"/>
            <a:ext cx="2844800" cy="364067"/>
          </a:xfrm>
          <a:prstGeom prst="rect">
            <a:avLst/>
          </a:prstGeom>
        </p:spPr>
        <p:txBody>
          <a:bodyPr vert="horz" wrap="square" lIns="0" tIns="0" rIns="0" bIns="0" numCol="1" anchor="t" anchorCtr="0" compatLnSpc="1">
            <a:prstTxWarp prst="textNoShape">
              <a:avLst/>
            </a:prstTxWarp>
          </a:bodyPr>
          <a:lstStyle>
            <a:lvl1pPr algn="r" eaLnBrk="1" hangingPunct="1">
              <a:defRPr sz="1867">
                <a:solidFill>
                  <a:srgbClr val="094183"/>
                </a:solidFill>
                <a:latin typeface="Source Sans Pro Semibold" charset="0"/>
              </a:defRPr>
            </a:lvl1pPr>
          </a:lstStyle>
          <a:p>
            <a:fld id="{1EFC7D77-B01B-4BEC-91CA-6CB65E191A79}" type="slidenum">
              <a:rPr lang="en-US" altLang="en-US"/>
              <a:pPr/>
              <a:t>‹#›</a:t>
            </a:fld>
            <a:endParaRPr lang="en-US" altLang="en-US"/>
          </a:p>
        </p:txBody>
      </p:sp>
    </p:spTree>
    <p:extLst>
      <p:ext uri="{BB962C8B-B14F-4D97-AF65-F5344CB8AC3E}">
        <p14:creationId xmlns:p14="http://schemas.microsoft.com/office/powerpoint/2010/main" val="155500338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Column chart example">
    <p:spTree>
      <p:nvGrpSpPr>
        <p:cNvPr id="1" name=""/>
        <p:cNvGrpSpPr/>
        <p:nvPr/>
      </p:nvGrpSpPr>
      <p:grpSpPr>
        <a:xfrm>
          <a:off x="0" y="0"/>
          <a:ext cx="0" cy="0"/>
          <a:chOff x="0" y="0"/>
          <a:chExt cx="0" cy="0"/>
        </a:xfrm>
      </p:grpSpPr>
      <p:graphicFrame>
        <p:nvGraphicFramePr>
          <p:cNvPr id="4" name="Chart 1">
            <a:extLst>
              <a:ext uri="{FF2B5EF4-FFF2-40B4-BE49-F238E27FC236}">
                <a16:creationId xmlns:a16="http://schemas.microsoft.com/office/drawing/2014/main" id="{CEF2143A-CCB6-43E4-8FBC-D585DBE2E995}"/>
              </a:ext>
            </a:extLst>
          </p:cNvPr>
          <p:cNvGraphicFramePr>
            <a:graphicFrameLocks/>
          </p:cNvGraphicFramePr>
          <p:nvPr/>
        </p:nvGraphicFramePr>
        <p:xfrm>
          <a:off x="1691217" y="1327152"/>
          <a:ext cx="9124949" cy="5200649"/>
        </p:xfrm>
        <a:graphic>
          <a:graphicData uri="http://schemas.openxmlformats.org/presentationml/2006/ole">
            <mc:AlternateContent xmlns:mc="http://schemas.openxmlformats.org/markup-compatibility/2006">
              <mc:Choice xmlns:v="urn:schemas-microsoft-com:vml" Requires="v">
                <p:oleObj spid="_x0000_s1027" r:id="rId3" imgW="6845242" imgH="3901118" progId="Excel.Chart.8">
                  <p:embed/>
                </p:oleObj>
              </mc:Choice>
              <mc:Fallback>
                <p:oleObj r:id="rId3" imgW="6845242" imgH="3901118" progId="Excel.Chart.8">
                  <p:embed/>
                  <p:pic>
                    <p:nvPicPr>
                      <p:cNvPr id="4" name="Chart 1">
                        <a:extLst>
                          <a:ext uri="{FF2B5EF4-FFF2-40B4-BE49-F238E27FC236}">
                            <a16:creationId xmlns:a16="http://schemas.microsoft.com/office/drawing/2014/main" id="{CEF2143A-CCB6-43E4-8FBC-D585DBE2E995}"/>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91217" y="1327152"/>
                        <a:ext cx="9124949" cy="52006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 name="TextBox 4">
            <a:extLst>
              <a:ext uri="{FF2B5EF4-FFF2-40B4-BE49-F238E27FC236}">
                <a16:creationId xmlns:a16="http://schemas.microsoft.com/office/drawing/2014/main" id="{831D3343-9AF9-492A-A38A-11018CB53CCA}"/>
              </a:ext>
            </a:extLst>
          </p:cNvPr>
          <p:cNvSpPr txBox="1">
            <a:spLocks noChangeArrowheads="1"/>
          </p:cNvSpPr>
          <p:nvPr userDrawn="1"/>
        </p:nvSpPr>
        <p:spPr bwMode="auto">
          <a:xfrm>
            <a:off x="173567" y="2025651"/>
            <a:ext cx="1358900" cy="707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Source Sans Pro" charset="0"/>
                <a:ea typeface="MS PGothic" pitchFamily="34" charset="-128"/>
              </a:defRPr>
            </a:lvl1pPr>
            <a:lvl2pPr marL="742950" indent="-285750">
              <a:defRPr>
                <a:solidFill>
                  <a:schemeClr val="tx1"/>
                </a:solidFill>
                <a:latin typeface="Source Sans Pro" charset="0"/>
                <a:ea typeface="MS PGothic" pitchFamily="34" charset="-128"/>
              </a:defRPr>
            </a:lvl2pPr>
            <a:lvl3pPr marL="1143000" indent="-228600">
              <a:defRPr>
                <a:solidFill>
                  <a:schemeClr val="tx1"/>
                </a:solidFill>
                <a:latin typeface="Source Sans Pro" charset="0"/>
                <a:ea typeface="MS PGothic" pitchFamily="34" charset="-128"/>
              </a:defRPr>
            </a:lvl3pPr>
            <a:lvl4pPr marL="1600200" indent="-228600">
              <a:defRPr>
                <a:solidFill>
                  <a:schemeClr val="tx1"/>
                </a:solidFill>
                <a:latin typeface="Source Sans Pro" charset="0"/>
                <a:ea typeface="MS PGothic" pitchFamily="34" charset="-128"/>
              </a:defRPr>
            </a:lvl4pPr>
            <a:lvl5pPr marL="2057400" indent="-228600">
              <a:defRPr>
                <a:solidFill>
                  <a:schemeClr val="tx1"/>
                </a:solidFill>
                <a:latin typeface="Source Sans Pro" charset="0"/>
                <a:ea typeface="MS PGothic" pitchFamily="34" charset="-128"/>
              </a:defRPr>
            </a:lvl5pPr>
            <a:lvl6pPr marL="2514600" indent="-228600" defTabSz="457200" fontAlgn="base">
              <a:spcBef>
                <a:spcPct val="0"/>
              </a:spcBef>
              <a:spcAft>
                <a:spcPct val="0"/>
              </a:spcAft>
              <a:defRPr>
                <a:solidFill>
                  <a:schemeClr val="tx1"/>
                </a:solidFill>
                <a:latin typeface="Source Sans Pro" charset="0"/>
                <a:ea typeface="MS PGothic" pitchFamily="34" charset="-128"/>
              </a:defRPr>
            </a:lvl6pPr>
            <a:lvl7pPr marL="2971800" indent="-228600" defTabSz="457200" fontAlgn="base">
              <a:spcBef>
                <a:spcPct val="0"/>
              </a:spcBef>
              <a:spcAft>
                <a:spcPct val="0"/>
              </a:spcAft>
              <a:defRPr>
                <a:solidFill>
                  <a:schemeClr val="tx1"/>
                </a:solidFill>
                <a:latin typeface="Source Sans Pro" charset="0"/>
                <a:ea typeface="MS PGothic" pitchFamily="34" charset="-128"/>
              </a:defRPr>
            </a:lvl7pPr>
            <a:lvl8pPr marL="3429000" indent="-228600" defTabSz="457200" fontAlgn="base">
              <a:spcBef>
                <a:spcPct val="0"/>
              </a:spcBef>
              <a:spcAft>
                <a:spcPct val="0"/>
              </a:spcAft>
              <a:defRPr>
                <a:solidFill>
                  <a:schemeClr val="tx1"/>
                </a:solidFill>
                <a:latin typeface="Source Sans Pro" charset="0"/>
                <a:ea typeface="MS PGothic" pitchFamily="34" charset="-128"/>
              </a:defRPr>
            </a:lvl8pPr>
            <a:lvl9pPr marL="3886200" indent="-228600" defTabSz="457200" fontAlgn="base">
              <a:spcBef>
                <a:spcPct val="0"/>
              </a:spcBef>
              <a:spcAft>
                <a:spcPct val="0"/>
              </a:spcAft>
              <a:defRPr>
                <a:solidFill>
                  <a:schemeClr val="tx1"/>
                </a:solidFill>
                <a:latin typeface="Source Sans Pro" charset="0"/>
                <a:ea typeface="MS PGothic" pitchFamily="34" charset="-128"/>
              </a:defRPr>
            </a:lvl9pPr>
          </a:lstStyle>
          <a:p>
            <a:pPr eaLnBrk="1" hangingPunct="1">
              <a:defRPr/>
            </a:pPr>
            <a:r>
              <a:rPr lang="en-US" altLang="en-US" sz="1333"/>
              <a:t>Chart labels in Source Sans Pro Semibold</a:t>
            </a:r>
          </a:p>
        </p:txBody>
      </p:sp>
      <p:sp>
        <p:nvSpPr>
          <p:cNvPr id="6" name="TextBox 5">
            <a:extLst>
              <a:ext uri="{FF2B5EF4-FFF2-40B4-BE49-F238E27FC236}">
                <a16:creationId xmlns:a16="http://schemas.microsoft.com/office/drawing/2014/main" id="{124610D6-4B29-4A09-AF93-635BB7FE8D4F}"/>
              </a:ext>
            </a:extLst>
          </p:cNvPr>
          <p:cNvSpPr txBox="1">
            <a:spLocks noChangeArrowheads="1"/>
          </p:cNvSpPr>
          <p:nvPr userDrawn="1"/>
        </p:nvSpPr>
        <p:spPr bwMode="auto">
          <a:xfrm>
            <a:off x="173567" y="5289551"/>
            <a:ext cx="1238251" cy="707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Source Sans Pro" charset="0"/>
                <a:ea typeface="MS PGothic" pitchFamily="34" charset="-128"/>
              </a:defRPr>
            </a:lvl1pPr>
            <a:lvl2pPr marL="742950" indent="-285750">
              <a:defRPr>
                <a:solidFill>
                  <a:schemeClr val="tx1"/>
                </a:solidFill>
                <a:latin typeface="Source Sans Pro" charset="0"/>
                <a:ea typeface="MS PGothic" pitchFamily="34" charset="-128"/>
              </a:defRPr>
            </a:lvl2pPr>
            <a:lvl3pPr marL="1143000" indent="-228600">
              <a:defRPr>
                <a:solidFill>
                  <a:schemeClr val="tx1"/>
                </a:solidFill>
                <a:latin typeface="Source Sans Pro" charset="0"/>
                <a:ea typeface="MS PGothic" pitchFamily="34" charset="-128"/>
              </a:defRPr>
            </a:lvl3pPr>
            <a:lvl4pPr marL="1600200" indent="-228600">
              <a:defRPr>
                <a:solidFill>
                  <a:schemeClr val="tx1"/>
                </a:solidFill>
                <a:latin typeface="Source Sans Pro" charset="0"/>
                <a:ea typeface="MS PGothic" pitchFamily="34" charset="-128"/>
              </a:defRPr>
            </a:lvl4pPr>
            <a:lvl5pPr marL="2057400" indent="-228600">
              <a:defRPr>
                <a:solidFill>
                  <a:schemeClr val="tx1"/>
                </a:solidFill>
                <a:latin typeface="Source Sans Pro" charset="0"/>
                <a:ea typeface="MS PGothic" pitchFamily="34" charset="-128"/>
              </a:defRPr>
            </a:lvl5pPr>
            <a:lvl6pPr marL="2514600" indent="-228600" defTabSz="457200" fontAlgn="base">
              <a:spcBef>
                <a:spcPct val="0"/>
              </a:spcBef>
              <a:spcAft>
                <a:spcPct val="0"/>
              </a:spcAft>
              <a:defRPr>
                <a:solidFill>
                  <a:schemeClr val="tx1"/>
                </a:solidFill>
                <a:latin typeface="Source Sans Pro" charset="0"/>
                <a:ea typeface="MS PGothic" pitchFamily="34" charset="-128"/>
              </a:defRPr>
            </a:lvl6pPr>
            <a:lvl7pPr marL="2971800" indent="-228600" defTabSz="457200" fontAlgn="base">
              <a:spcBef>
                <a:spcPct val="0"/>
              </a:spcBef>
              <a:spcAft>
                <a:spcPct val="0"/>
              </a:spcAft>
              <a:defRPr>
                <a:solidFill>
                  <a:schemeClr val="tx1"/>
                </a:solidFill>
                <a:latin typeface="Source Sans Pro" charset="0"/>
                <a:ea typeface="MS PGothic" pitchFamily="34" charset="-128"/>
              </a:defRPr>
            </a:lvl7pPr>
            <a:lvl8pPr marL="3429000" indent="-228600" defTabSz="457200" fontAlgn="base">
              <a:spcBef>
                <a:spcPct val="0"/>
              </a:spcBef>
              <a:spcAft>
                <a:spcPct val="0"/>
              </a:spcAft>
              <a:defRPr>
                <a:solidFill>
                  <a:schemeClr val="tx1"/>
                </a:solidFill>
                <a:latin typeface="Source Sans Pro" charset="0"/>
                <a:ea typeface="MS PGothic" pitchFamily="34" charset="-128"/>
              </a:defRPr>
            </a:lvl8pPr>
            <a:lvl9pPr marL="3886200" indent="-228600" defTabSz="457200" fontAlgn="base">
              <a:spcBef>
                <a:spcPct val="0"/>
              </a:spcBef>
              <a:spcAft>
                <a:spcPct val="0"/>
              </a:spcAft>
              <a:defRPr>
                <a:solidFill>
                  <a:schemeClr val="tx1"/>
                </a:solidFill>
                <a:latin typeface="Source Sans Pro" charset="0"/>
                <a:ea typeface="MS PGothic" pitchFamily="34" charset="-128"/>
              </a:defRPr>
            </a:lvl9pPr>
          </a:lstStyle>
          <a:p>
            <a:pPr eaLnBrk="1" hangingPunct="1">
              <a:defRPr/>
            </a:pPr>
            <a:r>
              <a:rPr lang="en-US" altLang="en-US" sz="1333"/>
              <a:t>Axis lines in UoM blue, weight 1.5</a:t>
            </a:r>
          </a:p>
        </p:txBody>
      </p:sp>
      <p:sp>
        <p:nvSpPr>
          <p:cNvPr id="7" name="TextBox 6">
            <a:extLst>
              <a:ext uri="{FF2B5EF4-FFF2-40B4-BE49-F238E27FC236}">
                <a16:creationId xmlns:a16="http://schemas.microsoft.com/office/drawing/2014/main" id="{36CED9ED-5581-4AE5-B3C1-7B07BDEB268D}"/>
              </a:ext>
            </a:extLst>
          </p:cNvPr>
          <p:cNvSpPr txBox="1">
            <a:spLocks noChangeArrowheads="1"/>
          </p:cNvSpPr>
          <p:nvPr userDrawn="1"/>
        </p:nvSpPr>
        <p:spPr bwMode="auto">
          <a:xfrm>
            <a:off x="173567" y="3678767"/>
            <a:ext cx="1238251" cy="707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Source Sans Pro" charset="0"/>
                <a:ea typeface="MS PGothic" pitchFamily="34" charset="-128"/>
              </a:defRPr>
            </a:lvl1pPr>
            <a:lvl2pPr marL="742950" indent="-285750">
              <a:defRPr>
                <a:solidFill>
                  <a:schemeClr val="tx1"/>
                </a:solidFill>
                <a:latin typeface="Source Sans Pro" charset="0"/>
                <a:ea typeface="MS PGothic" pitchFamily="34" charset="-128"/>
              </a:defRPr>
            </a:lvl2pPr>
            <a:lvl3pPr marL="1143000" indent="-228600">
              <a:defRPr>
                <a:solidFill>
                  <a:schemeClr val="tx1"/>
                </a:solidFill>
                <a:latin typeface="Source Sans Pro" charset="0"/>
                <a:ea typeface="MS PGothic" pitchFamily="34" charset="-128"/>
              </a:defRPr>
            </a:lvl3pPr>
            <a:lvl4pPr marL="1600200" indent="-228600">
              <a:defRPr>
                <a:solidFill>
                  <a:schemeClr val="tx1"/>
                </a:solidFill>
                <a:latin typeface="Source Sans Pro" charset="0"/>
                <a:ea typeface="MS PGothic" pitchFamily="34" charset="-128"/>
              </a:defRPr>
            </a:lvl4pPr>
            <a:lvl5pPr marL="2057400" indent="-228600">
              <a:defRPr>
                <a:solidFill>
                  <a:schemeClr val="tx1"/>
                </a:solidFill>
                <a:latin typeface="Source Sans Pro" charset="0"/>
                <a:ea typeface="MS PGothic" pitchFamily="34" charset="-128"/>
              </a:defRPr>
            </a:lvl5pPr>
            <a:lvl6pPr marL="2514600" indent="-228600" defTabSz="457200" fontAlgn="base">
              <a:spcBef>
                <a:spcPct val="0"/>
              </a:spcBef>
              <a:spcAft>
                <a:spcPct val="0"/>
              </a:spcAft>
              <a:defRPr>
                <a:solidFill>
                  <a:schemeClr val="tx1"/>
                </a:solidFill>
                <a:latin typeface="Source Sans Pro" charset="0"/>
                <a:ea typeface="MS PGothic" pitchFamily="34" charset="-128"/>
              </a:defRPr>
            </a:lvl6pPr>
            <a:lvl7pPr marL="2971800" indent="-228600" defTabSz="457200" fontAlgn="base">
              <a:spcBef>
                <a:spcPct val="0"/>
              </a:spcBef>
              <a:spcAft>
                <a:spcPct val="0"/>
              </a:spcAft>
              <a:defRPr>
                <a:solidFill>
                  <a:schemeClr val="tx1"/>
                </a:solidFill>
                <a:latin typeface="Source Sans Pro" charset="0"/>
                <a:ea typeface="MS PGothic" pitchFamily="34" charset="-128"/>
              </a:defRPr>
            </a:lvl7pPr>
            <a:lvl8pPr marL="3429000" indent="-228600" defTabSz="457200" fontAlgn="base">
              <a:spcBef>
                <a:spcPct val="0"/>
              </a:spcBef>
              <a:spcAft>
                <a:spcPct val="0"/>
              </a:spcAft>
              <a:defRPr>
                <a:solidFill>
                  <a:schemeClr val="tx1"/>
                </a:solidFill>
                <a:latin typeface="Source Sans Pro" charset="0"/>
                <a:ea typeface="MS PGothic" pitchFamily="34" charset="-128"/>
              </a:defRPr>
            </a:lvl8pPr>
            <a:lvl9pPr marL="3886200" indent="-228600" defTabSz="457200" fontAlgn="base">
              <a:spcBef>
                <a:spcPct val="0"/>
              </a:spcBef>
              <a:spcAft>
                <a:spcPct val="0"/>
              </a:spcAft>
              <a:defRPr>
                <a:solidFill>
                  <a:schemeClr val="tx1"/>
                </a:solidFill>
                <a:latin typeface="Source Sans Pro" charset="0"/>
                <a:ea typeface="MS PGothic" pitchFamily="34" charset="-128"/>
              </a:defRPr>
            </a:lvl9pPr>
          </a:lstStyle>
          <a:p>
            <a:pPr eaLnBrk="1" hangingPunct="1">
              <a:defRPr/>
            </a:pPr>
            <a:r>
              <a:rPr lang="en-US" altLang="en-US" sz="1333">
                <a:solidFill>
                  <a:srgbClr val="094183"/>
                </a:solidFill>
              </a:rPr>
              <a:t>Grid lines in mid-grey, weight 0.75</a:t>
            </a:r>
          </a:p>
        </p:txBody>
      </p:sp>
      <p:sp>
        <p:nvSpPr>
          <p:cNvPr id="8" name="TextBox 7">
            <a:extLst>
              <a:ext uri="{FF2B5EF4-FFF2-40B4-BE49-F238E27FC236}">
                <a16:creationId xmlns:a16="http://schemas.microsoft.com/office/drawing/2014/main" id="{FDAA7FC0-297B-4ABB-814A-301D8B9C42D0}"/>
              </a:ext>
            </a:extLst>
          </p:cNvPr>
          <p:cNvSpPr txBox="1">
            <a:spLocks noChangeArrowheads="1"/>
          </p:cNvSpPr>
          <p:nvPr userDrawn="1"/>
        </p:nvSpPr>
        <p:spPr bwMode="auto">
          <a:xfrm>
            <a:off x="10229852" y="4851401"/>
            <a:ext cx="1238249" cy="912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Source Sans Pro" charset="0"/>
                <a:ea typeface="MS PGothic" pitchFamily="34" charset="-128"/>
              </a:defRPr>
            </a:lvl1pPr>
            <a:lvl2pPr marL="742950" indent="-285750">
              <a:defRPr>
                <a:solidFill>
                  <a:schemeClr val="tx1"/>
                </a:solidFill>
                <a:latin typeface="Source Sans Pro" charset="0"/>
                <a:ea typeface="MS PGothic" pitchFamily="34" charset="-128"/>
              </a:defRPr>
            </a:lvl2pPr>
            <a:lvl3pPr marL="1143000" indent="-228600">
              <a:defRPr>
                <a:solidFill>
                  <a:schemeClr val="tx1"/>
                </a:solidFill>
                <a:latin typeface="Source Sans Pro" charset="0"/>
                <a:ea typeface="MS PGothic" pitchFamily="34" charset="-128"/>
              </a:defRPr>
            </a:lvl3pPr>
            <a:lvl4pPr marL="1600200" indent="-228600">
              <a:defRPr>
                <a:solidFill>
                  <a:schemeClr val="tx1"/>
                </a:solidFill>
                <a:latin typeface="Source Sans Pro" charset="0"/>
                <a:ea typeface="MS PGothic" pitchFamily="34" charset="-128"/>
              </a:defRPr>
            </a:lvl4pPr>
            <a:lvl5pPr marL="2057400" indent="-228600">
              <a:defRPr>
                <a:solidFill>
                  <a:schemeClr val="tx1"/>
                </a:solidFill>
                <a:latin typeface="Source Sans Pro" charset="0"/>
                <a:ea typeface="MS PGothic" pitchFamily="34" charset="-128"/>
              </a:defRPr>
            </a:lvl5pPr>
            <a:lvl6pPr marL="2514600" indent="-228600" defTabSz="457200" fontAlgn="base">
              <a:spcBef>
                <a:spcPct val="0"/>
              </a:spcBef>
              <a:spcAft>
                <a:spcPct val="0"/>
              </a:spcAft>
              <a:defRPr>
                <a:solidFill>
                  <a:schemeClr val="tx1"/>
                </a:solidFill>
                <a:latin typeface="Source Sans Pro" charset="0"/>
                <a:ea typeface="MS PGothic" pitchFamily="34" charset="-128"/>
              </a:defRPr>
            </a:lvl6pPr>
            <a:lvl7pPr marL="2971800" indent="-228600" defTabSz="457200" fontAlgn="base">
              <a:spcBef>
                <a:spcPct val="0"/>
              </a:spcBef>
              <a:spcAft>
                <a:spcPct val="0"/>
              </a:spcAft>
              <a:defRPr>
                <a:solidFill>
                  <a:schemeClr val="tx1"/>
                </a:solidFill>
                <a:latin typeface="Source Sans Pro" charset="0"/>
                <a:ea typeface="MS PGothic" pitchFamily="34" charset="-128"/>
              </a:defRPr>
            </a:lvl7pPr>
            <a:lvl8pPr marL="3429000" indent="-228600" defTabSz="457200" fontAlgn="base">
              <a:spcBef>
                <a:spcPct val="0"/>
              </a:spcBef>
              <a:spcAft>
                <a:spcPct val="0"/>
              </a:spcAft>
              <a:defRPr>
                <a:solidFill>
                  <a:schemeClr val="tx1"/>
                </a:solidFill>
                <a:latin typeface="Source Sans Pro" charset="0"/>
                <a:ea typeface="MS PGothic" pitchFamily="34" charset="-128"/>
              </a:defRPr>
            </a:lvl8pPr>
            <a:lvl9pPr marL="3886200" indent="-228600" defTabSz="457200" fontAlgn="base">
              <a:spcBef>
                <a:spcPct val="0"/>
              </a:spcBef>
              <a:spcAft>
                <a:spcPct val="0"/>
              </a:spcAft>
              <a:defRPr>
                <a:solidFill>
                  <a:schemeClr val="tx1"/>
                </a:solidFill>
                <a:latin typeface="Source Sans Pro" charset="0"/>
                <a:ea typeface="MS PGothic" pitchFamily="34" charset="-128"/>
              </a:defRPr>
            </a:lvl9pPr>
          </a:lstStyle>
          <a:p>
            <a:pPr eaLnBrk="1" hangingPunct="1">
              <a:defRPr/>
            </a:pPr>
            <a:r>
              <a:rPr lang="en-US" altLang="en-US" sz="1333"/>
              <a:t>Columns in colours from the brand palette</a:t>
            </a:r>
          </a:p>
        </p:txBody>
      </p:sp>
      <p:cxnSp>
        <p:nvCxnSpPr>
          <p:cNvPr id="9" name="Straight Connector 8">
            <a:extLst>
              <a:ext uri="{FF2B5EF4-FFF2-40B4-BE49-F238E27FC236}">
                <a16:creationId xmlns:a16="http://schemas.microsoft.com/office/drawing/2014/main" id="{5DAE56F3-17E8-4844-BBC3-402D7498D7F4}"/>
              </a:ext>
            </a:extLst>
          </p:cNvPr>
          <p:cNvCxnSpPr/>
          <p:nvPr userDrawn="1"/>
        </p:nvCxnSpPr>
        <p:spPr>
          <a:xfrm flipH="1">
            <a:off x="1441451" y="2216151"/>
            <a:ext cx="311149" cy="0"/>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ABEEA739-75CD-43A7-8EEA-F69CEA143D21}"/>
              </a:ext>
            </a:extLst>
          </p:cNvPr>
          <p:cNvCxnSpPr/>
          <p:nvPr userDrawn="1"/>
        </p:nvCxnSpPr>
        <p:spPr>
          <a:xfrm flipH="1">
            <a:off x="1229785" y="4034367"/>
            <a:ext cx="1238249" cy="0"/>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1C54AEC5-BECC-4CCA-9016-B4D76CAB0246}"/>
              </a:ext>
            </a:extLst>
          </p:cNvPr>
          <p:cNvCxnSpPr/>
          <p:nvPr userDrawn="1"/>
        </p:nvCxnSpPr>
        <p:spPr>
          <a:xfrm flipH="1">
            <a:off x="1289051" y="5662084"/>
            <a:ext cx="1066800" cy="0"/>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A47A43CC-A40E-46B8-88C8-440185455F01}"/>
              </a:ext>
            </a:extLst>
          </p:cNvPr>
          <p:cNvCxnSpPr/>
          <p:nvPr userDrawn="1"/>
        </p:nvCxnSpPr>
        <p:spPr>
          <a:xfrm flipH="1">
            <a:off x="8955618" y="5046133"/>
            <a:ext cx="1274233" cy="0"/>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 name="TextBox 12">
            <a:extLst>
              <a:ext uri="{FF2B5EF4-FFF2-40B4-BE49-F238E27FC236}">
                <a16:creationId xmlns:a16="http://schemas.microsoft.com/office/drawing/2014/main" id="{DBA5096C-515C-461C-8085-FDC7F86C85AB}"/>
              </a:ext>
            </a:extLst>
          </p:cNvPr>
          <p:cNvSpPr txBox="1">
            <a:spLocks noChangeArrowheads="1"/>
          </p:cNvSpPr>
          <p:nvPr userDrawn="1"/>
        </p:nvSpPr>
        <p:spPr bwMode="auto">
          <a:xfrm>
            <a:off x="-2233083" y="3202518"/>
            <a:ext cx="1847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Source Sans Pro" charset="0"/>
                <a:ea typeface="MS PGothic" pitchFamily="34" charset="-128"/>
              </a:defRPr>
            </a:lvl1pPr>
            <a:lvl2pPr marL="742950" indent="-285750">
              <a:defRPr>
                <a:solidFill>
                  <a:schemeClr val="tx1"/>
                </a:solidFill>
                <a:latin typeface="Source Sans Pro" charset="0"/>
                <a:ea typeface="MS PGothic" pitchFamily="34" charset="-128"/>
              </a:defRPr>
            </a:lvl2pPr>
            <a:lvl3pPr marL="1143000" indent="-228600">
              <a:defRPr>
                <a:solidFill>
                  <a:schemeClr val="tx1"/>
                </a:solidFill>
                <a:latin typeface="Source Sans Pro" charset="0"/>
                <a:ea typeface="MS PGothic" pitchFamily="34" charset="-128"/>
              </a:defRPr>
            </a:lvl3pPr>
            <a:lvl4pPr marL="1600200" indent="-228600">
              <a:defRPr>
                <a:solidFill>
                  <a:schemeClr val="tx1"/>
                </a:solidFill>
                <a:latin typeface="Source Sans Pro" charset="0"/>
                <a:ea typeface="MS PGothic" pitchFamily="34" charset="-128"/>
              </a:defRPr>
            </a:lvl4pPr>
            <a:lvl5pPr marL="2057400" indent="-228600">
              <a:defRPr>
                <a:solidFill>
                  <a:schemeClr val="tx1"/>
                </a:solidFill>
                <a:latin typeface="Source Sans Pro" charset="0"/>
                <a:ea typeface="MS PGothic" pitchFamily="34" charset="-128"/>
              </a:defRPr>
            </a:lvl5pPr>
            <a:lvl6pPr marL="2514600" indent="-228600" defTabSz="457200" fontAlgn="base">
              <a:spcBef>
                <a:spcPct val="0"/>
              </a:spcBef>
              <a:spcAft>
                <a:spcPct val="0"/>
              </a:spcAft>
              <a:defRPr>
                <a:solidFill>
                  <a:schemeClr val="tx1"/>
                </a:solidFill>
                <a:latin typeface="Source Sans Pro" charset="0"/>
                <a:ea typeface="MS PGothic" pitchFamily="34" charset="-128"/>
              </a:defRPr>
            </a:lvl6pPr>
            <a:lvl7pPr marL="2971800" indent="-228600" defTabSz="457200" fontAlgn="base">
              <a:spcBef>
                <a:spcPct val="0"/>
              </a:spcBef>
              <a:spcAft>
                <a:spcPct val="0"/>
              </a:spcAft>
              <a:defRPr>
                <a:solidFill>
                  <a:schemeClr val="tx1"/>
                </a:solidFill>
                <a:latin typeface="Source Sans Pro" charset="0"/>
                <a:ea typeface="MS PGothic" pitchFamily="34" charset="-128"/>
              </a:defRPr>
            </a:lvl7pPr>
            <a:lvl8pPr marL="3429000" indent="-228600" defTabSz="457200" fontAlgn="base">
              <a:spcBef>
                <a:spcPct val="0"/>
              </a:spcBef>
              <a:spcAft>
                <a:spcPct val="0"/>
              </a:spcAft>
              <a:defRPr>
                <a:solidFill>
                  <a:schemeClr val="tx1"/>
                </a:solidFill>
                <a:latin typeface="Source Sans Pro" charset="0"/>
                <a:ea typeface="MS PGothic" pitchFamily="34" charset="-128"/>
              </a:defRPr>
            </a:lvl8pPr>
            <a:lvl9pPr marL="3886200" indent="-228600" defTabSz="457200" fontAlgn="base">
              <a:spcBef>
                <a:spcPct val="0"/>
              </a:spcBef>
              <a:spcAft>
                <a:spcPct val="0"/>
              </a:spcAft>
              <a:defRPr>
                <a:solidFill>
                  <a:schemeClr val="tx1"/>
                </a:solidFill>
                <a:latin typeface="Source Sans Pro" charset="0"/>
                <a:ea typeface="MS PGothic" pitchFamily="34" charset="-128"/>
              </a:defRPr>
            </a:lvl9pPr>
          </a:lstStyle>
          <a:p>
            <a:pPr eaLnBrk="1" hangingPunct="1">
              <a:defRPr/>
            </a:pPr>
            <a:endParaRPr lang="en-US" altLang="en-US" sz="2400"/>
          </a:p>
        </p:txBody>
      </p:sp>
      <p:sp>
        <p:nvSpPr>
          <p:cNvPr id="14" name="TextBox 13">
            <a:extLst>
              <a:ext uri="{FF2B5EF4-FFF2-40B4-BE49-F238E27FC236}">
                <a16:creationId xmlns:a16="http://schemas.microsoft.com/office/drawing/2014/main" id="{4BD695BA-DEB9-40AA-A479-3266A9A604A0}"/>
              </a:ext>
            </a:extLst>
          </p:cNvPr>
          <p:cNvSpPr txBox="1">
            <a:spLocks noChangeArrowheads="1"/>
          </p:cNvSpPr>
          <p:nvPr userDrawn="1"/>
        </p:nvSpPr>
        <p:spPr bwMode="auto">
          <a:xfrm>
            <a:off x="-1854199" y="16934"/>
            <a:ext cx="1847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Source Sans Pro" charset="0"/>
                <a:ea typeface="MS PGothic" pitchFamily="34" charset="-128"/>
              </a:defRPr>
            </a:lvl1pPr>
            <a:lvl2pPr marL="742950" indent="-285750">
              <a:defRPr>
                <a:solidFill>
                  <a:schemeClr val="tx1"/>
                </a:solidFill>
                <a:latin typeface="Source Sans Pro" charset="0"/>
                <a:ea typeface="MS PGothic" pitchFamily="34" charset="-128"/>
              </a:defRPr>
            </a:lvl2pPr>
            <a:lvl3pPr marL="1143000" indent="-228600">
              <a:defRPr>
                <a:solidFill>
                  <a:schemeClr val="tx1"/>
                </a:solidFill>
                <a:latin typeface="Source Sans Pro" charset="0"/>
                <a:ea typeface="MS PGothic" pitchFamily="34" charset="-128"/>
              </a:defRPr>
            </a:lvl3pPr>
            <a:lvl4pPr marL="1600200" indent="-228600">
              <a:defRPr>
                <a:solidFill>
                  <a:schemeClr val="tx1"/>
                </a:solidFill>
                <a:latin typeface="Source Sans Pro" charset="0"/>
                <a:ea typeface="MS PGothic" pitchFamily="34" charset="-128"/>
              </a:defRPr>
            </a:lvl4pPr>
            <a:lvl5pPr marL="2057400" indent="-228600">
              <a:defRPr>
                <a:solidFill>
                  <a:schemeClr val="tx1"/>
                </a:solidFill>
                <a:latin typeface="Source Sans Pro" charset="0"/>
                <a:ea typeface="MS PGothic" pitchFamily="34" charset="-128"/>
              </a:defRPr>
            </a:lvl5pPr>
            <a:lvl6pPr marL="2514600" indent="-228600" defTabSz="457200" fontAlgn="base">
              <a:spcBef>
                <a:spcPct val="0"/>
              </a:spcBef>
              <a:spcAft>
                <a:spcPct val="0"/>
              </a:spcAft>
              <a:defRPr>
                <a:solidFill>
                  <a:schemeClr val="tx1"/>
                </a:solidFill>
                <a:latin typeface="Source Sans Pro" charset="0"/>
                <a:ea typeface="MS PGothic" pitchFamily="34" charset="-128"/>
              </a:defRPr>
            </a:lvl6pPr>
            <a:lvl7pPr marL="2971800" indent="-228600" defTabSz="457200" fontAlgn="base">
              <a:spcBef>
                <a:spcPct val="0"/>
              </a:spcBef>
              <a:spcAft>
                <a:spcPct val="0"/>
              </a:spcAft>
              <a:defRPr>
                <a:solidFill>
                  <a:schemeClr val="tx1"/>
                </a:solidFill>
                <a:latin typeface="Source Sans Pro" charset="0"/>
                <a:ea typeface="MS PGothic" pitchFamily="34" charset="-128"/>
              </a:defRPr>
            </a:lvl7pPr>
            <a:lvl8pPr marL="3429000" indent="-228600" defTabSz="457200" fontAlgn="base">
              <a:spcBef>
                <a:spcPct val="0"/>
              </a:spcBef>
              <a:spcAft>
                <a:spcPct val="0"/>
              </a:spcAft>
              <a:defRPr>
                <a:solidFill>
                  <a:schemeClr val="tx1"/>
                </a:solidFill>
                <a:latin typeface="Source Sans Pro" charset="0"/>
                <a:ea typeface="MS PGothic" pitchFamily="34" charset="-128"/>
              </a:defRPr>
            </a:lvl8pPr>
            <a:lvl9pPr marL="3886200" indent="-228600" defTabSz="457200" fontAlgn="base">
              <a:spcBef>
                <a:spcPct val="0"/>
              </a:spcBef>
              <a:spcAft>
                <a:spcPct val="0"/>
              </a:spcAft>
              <a:defRPr>
                <a:solidFill>
                  <a:schemeClr val="tx1"/>
                </a:solidFill>
                <a:latin typeface="Source Sans Pro" charset="0"/>
                <a:ea typeface="MS PGothic" pitchFamily="34" charset="-128"/>
              </a:defRPr>
            </a:lvl9pPr>
          </a:lstStyle>
          <a:p>
            <a:pPr eaLnBrk="1" hangingPunct="1">
              <a:defRPr/>
            </a:pPr>
            <a:endParaRPr lang="en-US" altLang="en-US" sz="2400"/>
          </a:p>
        </p:txBody>
      </p:sp>
      <p:sp>
        <p:nvSpPr>
          <p:cNvPr id="3" name="Title 1"/>
          <p:cNvSpPr>
            <a:spLocks noGrp="1"/>
          </p:cNvSpPr>
          <p:nvPr>
            <p:ph type="title"/>
          </p:nvPr>
        </p:nvSpPr>
        <p:spPr>
          <a:xfrm>
            <a:off x="609600" y="366185"/>
            <a:ext cx="10972800" cy="640387"/>
          </a:xfrm>
          <a:prstGeom prst="rect">
            <a:avLst/>
          </a:prstGeom>
        </p:spPr>
        <p:txBody>
          <a:bodyPr vert="horz"/>
          <a:lstStyle>
            <a:lvl1pPr>
              <a:defRPr sz="2933">
                <a:solidFill>
                  <a:srgbClr val="094183"/>
                </a:solidFill>
                <a:latin typeface="Source Sans Pro"/>
                <a:cs typeface="Source Sans Pro"/>
              </a:defRPr>
            </a:lvl1pPr>
          </a:lstStyle>
          <a:p>
            <a:r>
              <a:rPr lang="en-US"/>
              <a:t>Click to edit Master title style</a:t>
            </a:r>
            <a:endParaRPr lang="en-US" dirty="0"/>
          </a:p>
        </p:txBody>
      </p:sp>
    </p:spTree>
    <p:extLst>
      <p:ext uri="{BB962C8B-B14F-4D97-AF65-F5344CB8AC3E}">
        <p14:creationId xmlns:p14="http://schemas.microsoft.com/office/powerpoint/2010/main" val="77582734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7"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4/09/2018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24765"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84650407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Pie chart example">
    <p:spTree>
      <p:nvGrpSpPr>
        <p:cNvPr id="1" name=""/>
        <p:cNvGrpSpPr/>
        <p:nvPr/>
      </p:nvGrpSpPr>
      <p:grpSpPr>
        <a:xfrm>
          <a:off x="0" y="0"/>
          <a:ext cx="0" cy="0"/>
          <a:chOff x="0" y="0"/>
          <a:chExt cx="0" cy="0"/>
        </a:xfrm>
      </p:grpSpPr>
      <p:graphicFrame>
        <p:nvGraphicFramePr>
          <p:cNvPr id="4" name="Chart 1">
            <a:extLst>
              <a:ext uri="{FF2B5EF4-FFF2-40B4-BE49-F238E27FC236}">
                <a16:creationId xmlns:a16="http://schemas.microsoft.com/office/drawing/2014/main" id="{1B7A1F58-C34F-4E2A-AB7F-D9151585FB63}"/>
              </a:ext>
            </a:extLst>
          </p:cNvPr>
          <p:cNvGraphicFramePr>
            <a:graphicFrameLocks/>
          </p:cNvGraphicFramePr>
          <p:nvPr/>
        </p:nvGraphicFramePr>
        <p:xfrm>
          <a:off x="2338918" y="1208618"/>
          <a:ext cx="8089900" cy="5439833"/>
        </p:xfrm>
        <a:graphic>
          <a:graphicData uri="http://schemas.openxmlformats.org/presentationml/2006/ole">
            <mc:AlternateContent xmlns:mc="http://schemas.openxmlformats.org/markup-compatibility/2006">
              <mc:Choice xmlns:v="urn:schemas-microsoft-com:vml" Requires="v">
                <p:oleObj spid="_x0000_s2051" r:id="rId3" imgW="6065019" imgH="4077887" progId="Excel.Chart.8">
                  <p:embed/>
                </p:oleObj>
              </mc:Choice>
              <mc:Fallback>
                <p:oleObj r:id="rId3" imgW="6065019" imgH="4077887" progId="Excel.Chart.8">
                  <p:embed/>
                  <p:pic>
                    <p:nvPicPr>
                      <p:cNvPr id="4" name="Chart 1">
                        <a:extLst>
                          <a:ext uri="{FF2B5EF4-FFF2-40B4-BE49-F238E27FC236}">
                            <a16:creationId xmlns:a16="http://schemas.microsoft.com/office/drawing/2014/main" id="{1B7A1F58-C34F-4E2A-AB7F-D9151585FB63}"/>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38918" y="1208618"/>
                        <a:ext cx="8089900" cy="54398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 name="TextBox 4">
            <a:extLst>
              <a:ext uri="{FF2B5EF4-FFF2-40B4-BE49-F238E27FC236}">
                <a16:creationId xmlns:a16="http://schemas.microsoft.com/office/drawing/2014/main" id="{C5E21550-9D83-4D4B-BD25-8BACB0EEB5C5}"/>
              </a:ext>
            </a:extLst>
          </p:cNvPr>
          <p:cNvSpPr txBox="1">
            <a:spLocks noChangeArrowheads="1"/>
          </p:cNvSpPr>
          <p:nvPr userDrawn="1"/>
        </p:nvSpPr>
        <p:spPr bwMode="auto">
          <a:xfrm>
            <a:off x="10492318" y="2364318"/>
            <a:ext cx="1314449" cy="707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Source Sans Pro" charset="0"/>
                <a:ea typeface="MS PGothic" pitchFamily="34" charset="-128"/>
              </a:defRPr>
            </a:lvl1pPr>
            <a:lvl2pPr marL="742950" indent="-285750">
              <a:defRPr>
                <a:solidFill>
                  <a:schemeClr val="tx1"/>
                </a:solidFill>
                <a:latin typeface="Source Sans Pro" charset="0"/>
                <a:ea typeface="MS PGothic" pitchFamily="34" charset="-128"/>
              </a:defRPr>
            </a:lvl2pPr>
            <a:lvl3pPr marL="1143000" indent="-228600">
              <a:defRPr>
                <a:solidFill>
                  <a:schemeClr val="tx1"/>
                </a:solidFill>
                <a:latin typeface="Source Sans Pro" charset="0"/>
                <a:ea typeface="MS PGothic" pitchFamily="34" charset="-128"/>
              </a:defRPr>
            </a:lvl3pPr>
            <a:lvl4pPr marL="1600200" indent="-228600">
              <a:defRPr>
                <a:solidFill>
                  <a:schemeClr val="tx1"/>
                </a:solidFill>
                <a:latin typeface="Source Sans Pro" charset="0"/>
                <a:ea typeface="MS PGothic" pitchFamily="34" charset="-128"/>
              </a:defRPr>
            </a:lvl4pPr>
            <a:lvl5pPr marL="2057400" indent="-228600">
              <a:defRPr>
                <a:solidFill>
                  <a:schemeClr val="tx1"/>
                </a:solidFill>
                <a:latin typeface="Source Sans Pro" charset="0"/>
                <a:ea typeface="MS PGothic" pitchFamily="34" charset="-128"/>
              </a:defRPr>
            </a:lvl5pPr>
            <a:lvl6pPr marL="2514600" indent="-228600" defTabSz="457200" fontAlgn="base">
              <a:spcBef>
                <a:spcPct val="0"/>
              </a:spcBef>
              <a:spcAft>
                <a:spcPct val="0"/>
              </a:spcAft>
              <a:defRPr>
                <a:solidFill>
                  <a:schemeClr val="tx1"/>
                </a:solidFill>
                <a:latin typeface="Source Sans Pro" charset="0"/>
                <a:ea typeface="MS PGothic" pitchFamily="34" charset="-128"/>
              </a:defRPr>
            </a:lvl6pPr>
            <a:lvl7pPr marL="2971800" indent="-228600" defTabSz="457200" fontAlgn="base">
              <a:spcBef>
                <a:spcPct val="0"/>
              </a:spcBef>
              <a:spcAft>
                <a:spcPct val="0"/>
              </a:spcAft>
              <a:defRPr>
                <a:solidFill>
                  <a:schemeClr val="tx1"/>
                </a:solidFill>
                <a:latin typeface="Source Sans Pro" charset="0"/>
                <a:ea typeface="MS PGothic" pitchFamily="34" charset="-128"/>
              </a:defRPr>
            </a:lvl7pPr>
            <a:lvl8pPr marL="3429000" indent="-228600" defTabSz="457200" fontAlgn="base">
              <a:spcBef>
                <a:spcPct val="0"/>
              </a:spcBef>
              <a:spcAft>
                <a:spcPct val="0"/>
              </a:spcAft>
              <a:defRPr>
                <a:solidFill>
                  <a:schemeClr val="tx1"/>
                </a:solidFill>
                <a:latin typeface="Source Sans Pro" charset="0"/>
                <a:ea typeface="MS PGothic" pitchFamily="34" charset="-128"/>
              </a:defRPr>
            </a:lvl8pPr>
            <a:lvl9pPr marL="3886200" indent="-228600" defTabSz="457200" fontAlgn="base">
              <a:spcBef>
                <a:spcPct val="0"/>
              </a:spcBef>
              <a:spcAft>
                <a:spcPct val="0"/>
              </a:spcAft>
              <a:defRPr>
                <a:solidFill>
                  <a:schemeClr val="tx1"/>
                </a:solidFill>
                <a:latin typeface="Source Sans Pro" charset="0"/>
                <a:ea typeface="MS PGothic" pitchFamily="34" charset="-128"/>
              </a:defRPr>
            </a:lvl9pPr>
          </a:lstStyle>
          <a:p>
            <a:pPr eaLnBrk="1" hangingPunct="1">
              <a:defRPr/>
            </a:pPr>
            <a:r>
              <a:rPr lang="en-US" altLang="en-US" sz="1333">
                <a:solidFill>
                  <a:srgbClr val="094183"/>
                </a:solidFill>
              </a:rPr>
              <a:t>Legend labels in Source Sans Pro Semibold</a:t>
            </a:r>
          </a:p>
        </p:txBody>
      </p:sp>
      <p:cxnSp>
        <p:nvCxnSpPr>
          <p:cNvPr id="6" name="Straight Connector 5">
            <a:extLst>
              <a:ext uri="{FF2B5EF4-FFF2-40B4-BE49-F238E27FC236}">
                <a16:creationId xmlns:a16="http://schemas.microsoft.com/office/drawing/2014/main" id="{A7EE8048-F374-43E2-85FC-417631011C17}"/>
              </a:ext>
            </a:extLst>
          </p:cNvPr>
          <p:cNvCxnSpPr/>
          <p:nvPr userDrawn="1"/>
        </p:nvCxnSpPr>
        <p:spPr>
          <a:xfrm flipH="1">
            <a:off x="9541933" y="2732617"/>
            <a:ext cx="762000" cy="0"/>
          </a:xfrm>
          <a:prstGeom prst="line">
            <a:avLst/>
          </a:prstGeom>
          <a:ln w="9525">
            <a:solidFill>
              <a:srgbClr val="094183"/>
            </a:solidFill>
          </a:ln>
          <a:effectLst/>
        </p:spPr>
        <p:style>
          <a:lnRef idx="2">
            <a:schemeClr val="accent1"/>
          </a:lnRef>
          <a:fillRef idx="0">
            <a:schemeClr val="accent1"/>
          </a:fillRef>
          <a:effectRef idx="1">
            <a:schemeClr val="accent1"/>
          </a:effectRef>
          <a:fontRef idx="minor">
            <a:schemeClr val="tx1"/>
          </a:fontRef>
        </p:style>
      </p:cxnSp>
      <p:sp>
        <p:nvSpPr>
          <p:cNvPr id="7" name="TextBox 6">
            <a:extLst>
              <a:ext uri="{FF2B5EF4-FFF2-40B4-BE49-F238E27FC236}">
                <a16:creationId xmlns:a16="http://schemas.microsoft.com/office/drawing/2014/main" id="{8A84D9E9-B2AC-4FE7-A486-41C2617FBD1B}"/>
              </a:ext>
            </a:extLst>
          </p:cNvPr>
          <p:cNvSpPr txBox="1">
            <a:spLocks noChangeArrowheads="1"/>
          </p:cNvSpPr>
          <p:nvPr userDrawn="1"/>
        </p:nvSpPr>
        <p:spPr bwMode="auto">
          <a:xfrm>
            <a:off x="522818" y="4220634"/>
            <a:ext cx="1646767" cy="7076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Source Sans Pro" charset="0"/>
                <a:ea typeface="MS PGothic" pitchFamily="34" charset="-128"/>
              </a:defRPr>
            </a:lvl1pPr>
            <a:lvl2pPr marL="742950" indent="-285750">
              <a:defRPr>
                <a:solidFill>
                  <a:schemeClr val="tx1"/>
                </a:solidFill>
                <a:latin typeface="Source Sans Pro" charset="0"/>
                <a:ea typeface="MS PGothic" pitchFamily="34" charset="-128"/>
              </a:defRPr>
            </a:lvl2pPr>
            <a:lvl3pPr marL="1143000" indent="-228600">
              <a:defRPr>
                <a:solidFill>
                  <a:schemeClr val="tx1"/>
                </a:solidFill>
                <a:latin typeface="Source Sans Pro" charset="0"/>
                <a:ea typeface="MS PGothic" pitchFamily="34" charset="-128"/>
              </a:defRPr>
            </a:lvl3pPr>
            <a:lvl4pPr marL="1600200" indent="-228600">
              <a:defRPr>
                <a:solidFill>
                  <a:schemeClr val="tx1"/>
                </a:solidFill>
                <a:latin typeface="Source Sans Pro" charset="0"/>
                <a:ea typeface="MS PGothic" pitchFamily="34" charset="-128"/>
              </a:defRPr>
            </a:lvl4pPr>
            <a:lvl5pPr marL="2057400" indent="-228600">
              <a:defRPr>
                <a:solidFill>
                  <a:schemeClr val="tx1"/>
                </a:solidFill>
                <a:latin typeface="Source Sans Pro" charset="0"/>
                <a:ea typeface="MS PGothic" pitchFamily="34" charset="-128"/>
              </a:defRPr>
            </a:lvl5pPr>
            <a:lvl6pPr marL="2514600" indent="-228600" defTabSz="457200" fontAlgn="base">
              <a:spcBef>
                <a:spcPct val="0"/>
              </a:spcBef>
              <a:spcAft>
                <a:spcPct val="0"/>
              </a:spcAft>
              <a:defRPr>
                <a:solidFill>
                  <a:schemeClr val="tx1"/>
                </a:solidFill>
                <a:latin typeface="Source Sans Pro" charset="0"/>
                <a:ea typeface="MS PGothic" pitchFamily="34" charset="-128"/>
              </a:defRPr>
            </a:lvl6pPr>
            <a:lvl7pPr marL="2971800" indent="-228600" defTabSz="457200" fontAlgn="base">
              <a:spcBef>
                <a:spcPct val="0"/>
              </a:spcBef>
              <a:spcAft>
                <a:spcPct val="0"/>
              </a:spcAft>
              <a:defRPr>
                <a:solidFill>
                  <a:schemeClr val="tx1"/>
                </a:solidFill>
                <a:latin typeface="Source Sans Pro" charset="0"/>
                <a:ea typeface="MS PGothic" pitchFamily="34" charset="-128"/>
              </a:defRPr>
            </a:lvl7pPr>
            <a:lvl8pPr marL="3429000" indent="-228600" defTabSz="457200" fontAlgn="base">
              <a:spcBef>
                <a:spcPct val="0"/>
              </a:spcBef>
              <a:spcAft>
                <a:spcPct val="0"/>
              </a:spcAft>
              <a:defRPr>
                <a:solidFill>
                  <a:schemeClr val="tx1"/>
                </a:solidFill>
                <a:latin typeface="Source Sans Pro" charset="0"/>
                <a:ea typeface="MS PGothic" pitchFamily="34" charset="-128"/>
              </a:defRPr>
            </a:lvl8pPr>
            <a:lvl9pPr marL="3886200" indent="-228600" defTabSz="457200" fontAlgn="base">
              <a:spcBef>
                <a:spcPct val="0"/>
              </a:spcBef>
              <a:spcAft>
                <a:spcPct val="0"/>
              </a:spcAft>
              <a:defRPr>
                <a:solidFill>
                  <a:schemeClr val="tx1"/>
                </a:solidFill>
                <a:latin typeface="Source Sans Pro" charset="0"/>
                <a:ea typeface="MS PGothic" pitchFamily="34" charset="-128"/>
              </a:defRPr>
            </a:lvl9pPr>
          </a:lstStyle>
          <a:p>
            <a:pPr eaLnBrk="1" hangingPunct="1">
              <a:defRPr/>
            </a:pPr>
            <a:r>
              <a:rPr lang="en-US" altLang="en-US" sz="1333">
                <a:solidFill>
                  <a:srgbClr val="094183"/>
                </a:solidFill>
              </a:rPr>
              <a:t>Chart segments in colours from the brand palette </a:t>
            </a:r>
          </a:p>
        </p:txBody>
      </p:sp>
      <p:cxnSp>
        <p:nvCxnSpPr>
          <p:cNvPr id="8" name="Straight Connector 7">
            <a:extLst>
              <a:ext uri="{FF2B5EF4-FFF2-40B4-BE49-F238E27FC236}">
                <a16:creationId xmlns:a16="http://schemas.microsoft.com/office/drawing/2014/main" id="{E3CB7275-263A-4CD4-B557-D49D68AA2215}"/>
              </a:ext>
            </a:extLst>
          </p:cNvPr>
          <p:cNvCxnSpPr/>
          <p:nvPr userDrawn="1"/>
        </p:nvCxnSpPr>
        <p:spPr>
          <a:xfrm flipH="1">
            <a:off x="2169584" y="4576233"/>
            <a:ext cx="1380067" cy="0"/>
          </a:xfrm>
          <a:prstGeom prst="line">
            <a:avLst/>
          </a:prstGeom>
          <a:ln w="9525">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 name="Title 1"/>
          <p:cNvSpPr>
            <a:spLocks noGrp="1"/>
          </p:cNvSpPr>
          <p:nvPr>
            <p:ph type="title"/>
          </p:nvPr>
        </p:nvSpPr>
        <p:spPr>
          <a:xfrm>
            <a:off x="609600" y="366185"/>
            <a:ext cx="10972800" cy="640387"/>
          </a:xfrm>
          <a:prstGeom prst="rect">
            <a:avLst/>
          </a:prstGeom>
        </p:spPr>
        <p:txBody>
          <a:bodyPr vert="horz"/>
          <a:lstStyle>
            <a:lvl1pPr>
              <a:defRPr sz="2933">
                <a:solidFill>
                  <a:srgbClr val="094183"/>
                </a:solidFill>
                <a:latin typeface="Source Sans Pro"/>
                <a:cs typeface="Source Sans Pro"/>
              </a:defRPr>
            </a:lvl1pPr>
          </a:lstStyle>
          <a:p>
            <a:r>
              <a:rPr lang="en-US"/>
              <a:t>Click to edit Master title style</a:t>
            </a:r>
            <a:endParaRPr lang="en-US" dirty="0"/>
          </a:p>
        </p:txBody>
      </p:sp>
    </p:spTree>
    <p:extLst>
      <p:ext uri="{BB962C8B-B14F-4D97-AF65-F5344CB8AC3E}">
        <p14:creationId xmlns:p14="http://schemas.microsoft.com/office/powerpoint/2010/main" val="137513756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End screen - option 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B7313FB-2579-42AF-B050-2866608B59F5}"/>
              </a:ext>
            </a:extLst>
          </p:cNvPr>
          <p:cNvSpPr/>
          <p:nvPr userDrawn="1"/>
        </p:nvSpPr>
        <p:spPr>
          <a:xfrm>
            <a:off x="0" y="0"/>
            <a:ext cx="12192000" cy="6858000"/>
          </a:xfrm>
          <a:prstGeom prst="rect">
            <a:avLst/>
          </a:prstGeom>
          <a:solidFill>
            <a:srgbClr val="09418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sp>
        <p:nvSpPr>
          <p:cNvPr id="3" name="TextBox 2">
            <a:extLst>
              <a:ext uri="{FF2B5EF4-FFF2-40B4-BE49-F238E27FC236}">
                <a16:creationId xmlns:a16="http://schemas.microsoft.com/office/drawing/2014/main" id="{3BEE7585-5F2A-44F3-AC9D-E8A8705C315A}"/>
              </a:ext>
            </a:extLst>
          </p:cNvPr>
          <p:cNvSpPr txBox="1">
            <a:spLocks noChangeArrowheads="1"/>
          </p:cNvSpPr>
          <p:nvPr userDrawn="1"/>
        </p:nvSpPr>
        <p:spPr bwMode="auto">
          <a:xfrm>
            <a:off x="0" y="2408767"/>
            <a:ext cx="12192000" cy="8720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Source Sans Pro" charset="0"/>
                <a:ea typeface="MS PGothic" pitchFamily="34" charset="-128"/>
              </a:defRPr>
            </a:lvl1pPr>
            <a:lvl2pPr marL="742950" indent="-285750">
              <a:defRPr>
                <a:solidFill>
                  <a:schemeClr val="tx1"/>
                </a:solidFill>
                <a:latin typeface="Source Sans Pro" charset="0"/>
                <a:ea typeface="MS PGothic" pitchFamily="34" charset="-128"/>
              </a:defRPr>
            </a:lvl2pPr>
            <a:lvl3pPr marL="1143000" indent="-228600">
              <a:defRPr>
                <a:solidFill>
                  <a:schemeClr val="tx1"/>
                </a:solidFill>
                <a:latin typeface="Source Sans Pro" charset="0"/>
                <a:ea typeface="MS PGothic" pitchFamily="34" charset="-128"/>
              </a:defRPr>
            </a:lvl3pPr>
            <a:lvl4pPr marL="1600200" indent="-228600">
              <a:defRPr>
                <a:solidFill>
                  <a:schemeClr val="tx1"/>
                </a:solidFill>
                <a:latin typeface="Source Sans Pro" charset="0"/>
                <a:ea typeface="MS PGothic" pitchFamily="34" charset="-128"/>
              </a:defRPr>
            </a:lvl4pPr>
            <a:lvl5pPr marL="2057400" indent="-228600">
              <a:defRPr>
                <a:solidFill>
                  <a:schemeClr val="tx1"/>
                </a:solidFill>
                <a:latin typeface="Source Sans Pro" charset="0"/>
                <a:ea typeface="MS PGothic" pitchFamily="34" charset="-128"/>
              </a:defRPr>
            </a:lvl5pPr>
            <a:lvl6pPr marL="2514600" indent="-228600" defTabSz="457200" fontAlgn="base">
              <a:spcBef>
                <a:spcPct val="0"/>
              </a:spcBef>
              <a:spcAft>
                <a:spcPct val="0"/>
              </a:spcAft>
              <a:defRPr>
                <a:solidFill>
                  <a:schemeClr val="tx1"/>
                </a:solidFill>
                <a:latin typeface="Source Sans Pro" charset="0"/>
                <a:ea typeface="MS PGothic" pitchFamily="34" charset="-128"/>
              </a:defRPr>
            </a:lvl6pPr>
            <a:lvl7pPr marL="2971800" indent="-228600" defTabSz="457200" fontAlgn="base">
              <a:spcBef>
                <a:spcPct val="0"/>
              </a:spcBef>
              <a:spcAft>
                <a:spcPct val="0"/>
              </a:spcAft>
              <a:defRPr>
                <a:solidFill>
                  <a:schemeClr val="tx1"/>
                </a:solidFill>
                <a:latin typeface="Source Sans Pro" charset="0"/>
                <a:ea typeface="MS PGothic" pitchFamily="34" charset="-128"/>
              </a:defRPr>
            </a:lvl7pPr>
            <a:lvl8pPr marL="3429000" indent="-228600" defTabSz="457200" fontAlgn="base">
              <a:spcBef>
                <a:spcPct val="0"/>
              </a:spcBef>
              <a:spcAft>
                <a:spcPct val="0"/>
              </a:spcAft>
              <a:defRPr>
                <a:solidFill>
                  <a:schemeClr val="tx1"/>
                </a:solidFill>
                <a:latin typeface="Source Sans Pro" charset="0"/>
                <a:ea typeface="MS PGothic" pitchFamily="34" charset="-128"/>
              </a:defRPr>
            </a:lvl8pPr>
            <a:lvl9pPr marL="3886200" indent="-228600" defTabSz="457200" fontAlgn="base">
              <a:spcBef>
                <a:spcPct val="0"/>
              </a:spcBef>
              <a:spcAft>
                <a:spcPct val="0"/>
              </a:spcAft>
              <a:defRPr>
                <a:solidFill>
                  <a:schemeClr val="tx1"/>
                </a:solidFill>
                <a:latin typeface="Source Sans Pro" charset="0"/>
                <a:ea typeface="MS PGothic" pitchFamily="34" charset="-128"/>
              </a:defRPr>
            </a:lvl9pPr>
          </a:lstStyle>
          <a:p>
            <a:pPr algn="ctr" eaLnBrk="1" hangingPunct="1">
              <a:defRPr/>
            </a:pPr>
            <a:r>
              <a:rPr lang="en-US" altLang="en-US" sz="5067">
                <a:solidFill>
                  <a:schemeClr val="bg1"/>
                </a:solidFill>
                <a:latin typeface="NotoSerif" charset="0"/>
              </a:rPr>
              <a:t>Thank you</a:t>
            </a:r>
          </a:p>
        </p:txBody>
      </p:sp>
      <p:sp>
        <p:nvSpPr>
          <p:cNvPr id="4" name="Rectangle 3">
            <a:extLst>
              <a:ext uri="{FF2B5EF4-FFF2-40B4-BE49-F238E27FC236}">
                <a16:creationId xmlns:a16="http://schemas.microsoft.com/office/drawing/2014/main" id="{F8686F83-8378-4060-B0AE-0A659FB9913C}"/>
              </a:ext>
            </a:extLst>
          </p:cNvPr>
          <p:cNvSpPr/>
          <p:nvPr userDrawn="1"/>
        </p:nvSpPr>
        <p:spPr>
          <a:xfrm>
            <a:off x="5469467" y="4542367"/>
            <a:ext cx="1270000" cy="1270000"/>
          </a:xfrm>
          <a:prstGeom prst="rect">
            <a:avLst/>
          </a:prstGeom>
          <a:solidFill>
            <a:srgbClr val="09418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pic>
        <p:nvPicPr>
          <p:cNvPr id="5" name="Picture 4" descr="PRIMARY_A_A4_Vertical_Housed_sRGB_02.png">
            <a:extLst>
              <a:ext uri="{FF2B5EF4-FFF2-40B4-BE49-F238E27FC236}">
                <a16:creationId xmlns:a16="http://schemas.microsoft.com/office/drawing/2014/main" id="{0A8D63B3-D63F-4D40-A534-3C4031FFB04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5469467" y="4542367"/>
            <a:ext cx="1270000" cy="127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8567569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End screen - option 2">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485F403-E3EF-4D61-8D17-89E7B3F4F607}"/>
              </a:ext>
            </a:extLst>
          </p:cNvPr>
          <p:cNvSpPr txBox="1">
            <a:spLocks noChangeArrowheads="1"/>
          </p:cNvSpPr>
          <p:nvPr userDrawn="1"/>
        </p:nvSpPr>
        <p:spPr bwMode="auto">
          <a:xfrm>
            <a:off x="0" y="2408767"/>
            <a:ext cx="12192000" cy="8720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Source Sans Pro" charset="0"/>
                <a:ea typeface="MS PGothic" pitchFamily="34" charset="-128"/>
              </a:defRPr>
            </a:lvl1pPr>
            <a:lvl2pPr marL="742950" indent="-285750">
              <a:defRPr>
                <a:solidFill>
                  <a:schemeClr val="tx1"/>
                </a:solidFill>
                <a:latin typeface="Source Sans Pro" charset="0"/>
                <a:ea typeface="MS PGothic" pitchFamily="34" charset="-128"/>
              </a:defRPr>
            </a:lvl2pPr>
            <a:lvl3pPr marL="1143000" indent="-228600">
              <a:defRPr>
                <a:solidFill>
                  <a:schemeClr val="tx1"/>
                </a:solidFill>
                <a:latin typeface="Source Sans Pro" charset="0"/>
                <a:ea typeface="MS PGothic" pitchFamily="34" charset="-128"/>
              </a:defRPr>
            </a:lvl3pPr>
            <a:lvl4pPr marL="1600200" indent="-228600">
              <a:defRPr>
                <a:solidFill>
                  <a:schemeClr val="tx1"/>
                </a:solidFill>
                <a:latin typeface="Source Sans Pro" charset="0"/>
                <a:ea typeface="MS PGothic" pitchFamily="34" charset="-128"/>
              </a:defRPr>
            </a:lvl4pPr>
            <a:lvl5pPr marL="2057400" indent="-228600">
              <a:defRPr>
                <a:solidFill>
                  <a:schemeClr val="tx1"/>
                </a:solidFill>
                <a:latin typeface="Source Sans Pro" charset="0"/>
                <a:ea typeface="MS PGothic" pitchFamily="34" charset="-128"/>
              </a:defRPr>
            </a:lvl5pPr>
            <a:lvl6pPr marL="2514600" indent="-228600" defTabSz="457200" fontAlgn="base">
              <a:spcBef>
                <a:spcPct val="0"/>
              </a:spcBef>
              <a:spcAft>
                <a:spcPct val="0"/>
              </a:spcAft>
              <a:defRPr>
                <a:solidFill>
                  <a:schemeClr val="tx1"/>
                </a:solidFill>
                <a:latin typeface="Source Sans Pro" charset="0"/>
                <a:ea typeface="MS PGothic" pitchFamily="34" charset="-128"/>
              </a:defRPr>
            </a:lvl6pPr>
            <a:lvl7pPr marL="2971800" indent="-228600" defTabSz="457200" fontAlgn="base">
              <a:spcBef>
                <a:spcPct val="0"/>
              </a:spcBef>
              <a:spcAft>
                <a:spcPct val="0"/>
              </a:spcAft>
              <a:defRPr>
                <a:solidFill>
                  <a:schemeClr val="tx1"/>
                </a:solidFill>
                <a:latin typeface="Source Sans Pro" charset="0"/>
                <a:ea typeface="MS PGothic" pitchFamily="34" charset="-128"/>
              </a:defRPr>
            </a:lvl7pPr>
            <a:lvl8pPr marL="3429000" indent="-228600" defTabSz="457200" fontAlgn="base">
              <a:spcBef>
                <a:spcPct val="0"/>
              </a:spcBef>
              <a:spcAft>
                <a:spcPct val="0"/>
              </a:spcAft>
              <a:defRPr>
                <a:solidFill>
                  <a:schemeClr val="tx1"/>
                </a:solidFill>
                <a:latin typeface="Source Sans Pro" charset="0"/>
                <a:ea typeface="MS PGothic" pitchFamily="34" charset="-128"/>
              </a:defRPr>
            </a:lvl8pPr>
            <a:lvl9pPr marL="3886200" indent="-228600" defTabSz="457200" fontAlgn="base">
              <a:spcBef>
                <a:spcPct val="0"/>
              </a:spcBef>
              <a:spcAft>
                <a:spcPct val="0"/>
              </a:spcAft>
              <a:defRPr>
                <a:solidFill>
                  <a:schemeClr val="tx1"/>
                </a:solidFill>
                <a:latin typeface="Source Sans Pro" charset="0"/>
                <a:ea typeface="MS PGothic" pitchFamily="34" charset="-128"/>
              </a:defRPr>
            </a:lvl9pPr>
          </a:lstStyle>
          <a:p>
            <a:pPr algn="ctr" eaLnBrk="1" hangingPunct="1">
              <a:defRPr/>
            </a:pPr>
            <a:r>
              <a:rPr lang="en-US" altLang="en-US" sz="5067">
                <a:solidFill>
                  <a:srgbClr val="094183"/>
                </a:solidFill>
                <a:latin typeface="NotoSerif" charset="0"/>
              </a:rPr>
              <a:t>Thank you</a:t>
            </a:r>
          </a:p>
        </p:txBody>
      </p:sp>
      <p:sp>
        <p:nvSpPr>
          <p:cNvPr id="3" name="Rectangle 2">
            <a:extLst>
              <a:ext uri="{FF2B5EF4-FFF2-40B4-BE49-F238E27FC236}">
                <a16:creationId xmlns:a16="http://schemas.microsoft.com/office/drawing/2014/main" id="{9A909298-A4C7-4EAC-A848-BD049BAE9D3C}"/>
              </a:ext>
            </a:extLst>
          </p:cNvPr>
          <p:cNvSpPr/>
          <p:nvPr userDrawn="1"/>
        </p:nvSpPr>
        <p:spPr>
          <a:xfrm>
            <a:off x="5469467" y="4542367"/>
            <a:ext cx="1270000" cy="1270000"/>
          </a:xfrm>
          <a:prstGeom prst="rect">
            <a:avLst/>
          </a:prstGeom>
          <a:solidFill>
            <a:srgbClr val="09418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2400"/>
          </a:p>
        </p:txBody>
      </p:sp>
      <p:pic>
        <p:nvPicPr>
          <p:cNvPr id="4" name="Picture 3" descr="PRIMARY_A_A4_Vertical_Housed_sRGB_02.png">
            <a:extLst>
              <a:ext uri="{FF2B5EF4-FFF2-40B4-BE49-F238E27FC236}">
                <a16:creationId xmlns:a16="http://schemas.microsoft.com/office/drawing/2014/main" id="{75DB502E-2B02-4ACB-A991-F64DADBA8B0F}"/>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5469467" y="4542367"/>
            <a:ext cx="1270000" cy="127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4130931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00770949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4/09/2018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7" y="1532415"/>
            <a:ext cx="11408408"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0284868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4/09/2018</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11408408" cy="4459189"/>
          </a:xfrm>
        </p:spPr>
        <p:txBody>
          <a:bodyPr numCol="3"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Tree>
    <p:extLst>
      <p:ext uri="{BB962C8B-B14F-4D97-AF65-F5344CB8AC3E}">
        <p14:creationId xmlns:p14="http://schemas.microsoft.com/office/powerpoint/2010/main" val="14423349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9.xml"/><Relationship Id="rId13" Type="http://schemas.openxmlformats.org/officeDocument/2006/relationships/slideLayout" Target="../slideLayouts/slideLayout34.xml"/><Relationship Id="rId18" Type="http://schemas.openxmlformats.org/officeDocument/2006/relationships/slideLayout" Target="../slideLayouts/slideLayout39.xml"/><Relationship Id="rId3" Type="http://schemas.openxmlformats.org/officeDocument/2006/relationships/slideLayout" Target="../slideLayouts/slideLayout24.xml"/><Relationship Id="rId21" Type="http://schemas.openxmlformats.org/officeDocument/2006/relationships/slideLayout" Target="../slideLayouts/slideLayout42.xml"/><Relationship Id="rId7" Type="http://schemas.openxmlformats.org/officeDocument/2006/relationships/slideLayout" Target="../slideLayouts/slideLayout28.xml"/><Relationship Id="rId12" Type="http://schemas.openxmlformats.org/officeDocument/2006/relationships/slideLayout" Target="../slideLayouts/slideLayout33.xml"/><Relationship Id="rId17" Type="http://schemas.openxmlformats.org/officeDocument/2006/relationships/slideLayout" Target="../slideLayouts/slideLayout38.xml"/><Relationship Id="rId25" Type="http://schemas.openxmlformats.org/officeDocument/2006/relationships/theme" Target="../theme/theme2.xml"/><Relationship Id="rId2" Type="http://schemas.openxmlformats.org/officeDocument/2006/relationships/slideLayout" Target="../slideLayouts/slideLayout23.xml"/><Relationship Id="rId16" Type="http://schemas.openxmlformats.org/officeDocument/2006/relationships/slideLayout" Target="../slideLayouts/slideLayout37.xml"/><Relationship Id="rId20" Type="http://schemas.openxmlformats.org/officeDocument/2006/relationships/slideLayout" Target="../slideLayouts/slideLayout41.xml"/><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slideLayout" Target="../slideLayouts/slideLayout32.xml"/><Relationship Id="rId24" Type="http://schemas.openxmlformats.org/officeDocument/2006/relationships/slideLayout" Target="../slideLayouts/slideLayout45.xml"/><Relationship Id="rId5" Type="http://schemas.openxmlformats.org/officeDocument/2006/relationships/slideLayout" Target="../slideLayouts/slideLayout26.xml"/><Relationship Id="rId15" Type="http://schemas.openxmlformats.org/officeDocument/2006/relationships/slideLayout" Target="../slideLayouts/slideLayout36.xml"/><Relationship Id="rId23" Type="http://schemas.openxmlformats.org/officeDocument/2006/relationships/slideLayout" Target="../slideLayouts/slideLayout44.xml"/><Relationship Id="rId10" Type="http://schemas.openxmlformats.org/officeDocument/2006/relationships/slideLayout" Target="../slideLayouts/slideLayout31.xml"/><Relationship Id="rId19" Type="http://schemas.openxmlformats.org/officeDocument/2006/relationships/slideLayout" Target="../slideLayouts/slideLayout40.xml"/><Relationship Id="rId4" Type="http://schemas.openxmlformats.org/officeDocument/2006/relationships/slideLayout" Target="../slideLayouts/slideLayout25.xml"/><Relationship Id="rId9" Type="http://schemas.openxmlformats.org/officeDocument/2006/relationships/slideLayout" Target="../slideLayouts/slideLayout30.xml"/><Relationship Id="rId14" Type="http://schemas.openxmlformats.org/officeDocument/2006/relationships/slideLayout" Target="../slideLayouts/slideLayout35.xml"/><Relationship Id="rId22" Type="http://schemas.openxmlformats.org/officeDocument/2006/relationships/slideLayout" Target="../slideLayouts/slideLayout4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theme" Target="../theme/theme3.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slideLayout" Target="../slideLayouts/slideLayout68.xml"/><Relationship Id="rId18" Type="http://schemas.openxmlformats.org/officeDocument/2006/relationships/slideLayout" Target="../slideLayouts/slideLayout7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slideLayout" Target="../slideLayouts/slideLayout67.xml"/><Relationship Id="rId17" Type="http://schemas.openxmlformats.org/officeDocument/2006/relationships/slideLayout" Target="../slideLayouts/slideLayout72.xml"/><Relationship Id="rId2" Type="http://schemas.openxmlformats.org/officeDocument/2006/relationships/slideLayout" Target="../slideLayouts/slideLayout57.xml"/><Relationship Id="rId16" Type="http://schemas.openxmlformats.org/officeDocument/2006/relationships/slideLayout" Target="../slideLayouts/slideLayout71.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5" Type="http://schemas.openxmlformats.org/officeDocument/2006/relationships/slideLayout" Target="../slideLayouts/slideLayout70.xml"/><Relationship Id="rId10" Type="http://schemas.openxmlformats.org/officeDocument/2006/relationships/slideLayout" Target="../slideLayouts/slideLayout65.xml"/><Relationship Id="rId19" Type="http://schemas.openxmlformats.org/officeDocument/2006/relationships/theme" Target="../theme/theme4.xml"/><Relationship Id="rId4" Type="http://schemas.openxmlformats.org/officeDocument/2006/relationships/slideLayout" Target="../slideLayouts/slideLayout59.xml"/><Relationship Id="rId9" Type="http://schemas.openxmlformats.org/officeDocument/2006/relationships/slideLayout" Target="../slideLayouts/slideLayout64.xml"/><Relationship Id="rId14" Type="http://schemas.openxmlformats.org/officeDocument/2006/relationships/slideLayout" Target="../slideLayouts/slideLayout6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US" noProof="0"/>
              <a:t>Click to edit Master title style</a:t>
            </a:r>
            <a:endParaRPr lang="en-AU" noProof="0" dirty="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6" y="1532415"/>
            <a:ext cx="11408409"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4/09/2018</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316357" y="6172501"/>
            <a:ext cx="8035422"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274833569"/>
      </p:ext>
    </p:extLst>
  </p:cSld>
  <p:clrMap bg1="lt1" tx1="dk1" bg2="lt2" tx2="dk2" accent1="accent1" accent2="accent2" accent3="accent3" accent4="accent4" accent5="accent5" accent6="accent6" hlink="hlink" folHlink="folHlink"/>
  <p:sldLayoutIdLst>
    <p:sldLayoutId id="2147483664" r:id="rId1"/>
    <p:sldLayoutId id="2147483666" r:id="rId2"/>
    <p:sldLayoutId id="2147483663" r:id="rId3"/>
    <p:sldLayoutId id="2147483765" r:id="rId4"/>
    <p:sldLayoutId id="2147483766" r:id="rId5"/>
    <p:sldLayoutId id="2147483667" r:id="rId6"/>
    <p:sldLayoutId id="2147483713" r:id="rId7"/>
    <p:sldLayoutId id="2147483668" r:id="rId8"/>
    <p:sldLayoutId id="2147483669" r:id="rId9"/>
    <p:sldLayoutId id="2147483649" r:id="rId10"/>
    <p:sldLayoutId id="2147483656" r:id="rId11"/>
    <p:sldLayoutId id="2147483658" r:id="rId12"/>
    <p:sldLayoutId id="2147483670" r:id="rId13"/>
    <p:sldLayoutId id="2147483672" r:id="rId14"/>
    <p:sldLayoutId id="2147483673" r:id="rId15"/>
    <p:sldLayoutId id="2147483674" r:id="rId16"/>
    <p:sldLayoutId id="2147483675" r:id="rId17"/>
    <p:sldLayoutId id="2147483676" r:id="rId18"/>
    <p:sldLayoutId id="2147483671" r:id="rId19"/>
    <p:sldLayoutId id="2147483767" r:id="rId20"/>
    <p:sldLayoutId id="2147483768" r:id="rId21"/>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dirty="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4/09/2018</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437851870"/>
      </p:ext>
    </p:extLst>
  </p:cSld>
  <p:clrMap bg1="lt1" tx1="dk1" bg2="lt2" tx2="dk2" accent1="accent1" accent2="accent2" accent3="accent3" accent4="accent4" accent5="accent5" accent6="accent6" hlink="hlink" folHlink="folHlink"/>
  <p:sldLayoutIdLst>
    <p:sldLayoutId id="2147483734" r:id="rId1"/>
    <p:sldLayoutId id="2147483744" r:id="rId2"/>
    <p:sldLayoutId id="2147483745" r:id="rId3"/>
    <p:sldLayoutId id="2147483746" r:id="rId4"/>
    <p:sldLayoutId id="2147483747" r:id="rId5"/>
    <p:sldLayoutId id="2147483748" r:id="rId6"/>
    <p:sldLayoutId id="2147483749" r:id="rId7"/>
    <p:sldLayoutId id="2147483750" r:id="rId8"/>
    <p:sldLayoutId id="2147483735" r:id="rId9"/>
    <p:sldLayoutId id="2147483751" r:id="rId10"/>
    <p:sldLayoutId id="2147483752" r:id="rId11"/>
    <p:sldLayoutId id="2147483753" r:id="rId12"/>
    <p:sldLayoutId id="2147483754" r:id="rId13"/>
    <p:sldLayoutId id="2147483755" r:id="rId14"/>
    <p:sldLayoutId id="2147483756" r:id="rId15"/>
    <p:sldLayoutId id="2147483757" r:id="rId16"/>
    <p:sldLayoutId id="2147483743" r:id="rId17"/>
    <p:sldLayoutId id="2147483758" r:id="rId18"/>
    <p:sldLayoutId id="2147483759" r:id="rId19"/>
    <p:sldLayoutId id="2147483760" r:id="rId20"/>
    <p:sldLayoutId id="2147483761" r:id="rId21"/>
    <p:sldLayoutId id="2147483762" r:id="rId22"/>
    <p:sldLayoutId id="2147483763" r:id="rId23"/>
    <p:sldLayoutId id="2147483764" r:id="rId24"/>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6" name="Freeform: Shape 65">
            <a:extLst>
              <a:ext uri="{FF2B5EF4-FFF2-40B4-BE49-F238E27FC236}">
                <a16:creationId xmlns:a16="http://schemas.microsoft.com/office/drawing/2014/main" id="{9E096F91-AD99-4C52-895F-5F73C9ACDCD8}"/>
              </a:ext>
            </a:extLst>
          </p:cNvPr>
          <p:cNvSpPr/>
          <p:nvPr userDrawn="1"/>
        </p:nvSpPr>
        <p:spPr>
          <a:xfrm>
            <a:off x="6097" y="0"/>
            <a:ext cx="6433456" cy="2650285"/>
          </a:xfrm>
          <a:custGeom>
            <a:avLst/>
            <a:gdLst>
              <a:gd name="connsiteX0" fmla="*/ 0 w 6433456"/>
              <a:gd name="connsiteY0" fmla="*/ 0 h 2650285"/>
              <a:gd name="connsiteX1" fmla="*/ 6185409 w 6433456"/>
              <a:gd name="connsiteY1" fmla="*/ 0 h 2650285"/>
              <a:gd name="connsiteX2" fmla="*/ 6433456 w 6433456"/>
              <a:gd name="connsiteY2" fmla="*/ 924909 h 2650285"/>
              <a:gd name="connsiteX3" fmla="*/ 0 w 6433456"/>
              <a:gd name="connsiteY3" fmla="*/ 2650285 h 2650285"/>
              <a:gd name="connsiteX4" fmla="*/ 0 w 6433456"/>
              <a:gd name="connsiteY4" fmla="*/ 0 h 265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3456" h="2650285">
                <a:moveTo>
                  <a:pt x="0" y="0"/>
                </a:moveTo>
                <a:lnTo>
                  <a:pt x="6185409" y="0"/>
                </a:lnTo>
                <a:lnTo>
                  <a:pt x="6433456" y="924909"/>
                </a:lnTo>
                <a:lnTo>
                  <a:pt x="0" y="2650285"/>
                </a:lnTo>
                <a:lnTo>
                  <a:pt x="0" y="0"/>
                </a:lnTo>
                <a:close/>
              </a:path>
            </a:pathLst>
          </a:cu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dirty="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4/09/2018</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864487331"/>
      </p:ext>
    </p:extLst>
  </p:cSld>
  <p:clrMap bg1="lt1" tx1="dk1" bg2="lt2" tx2="dk2" accent1="accent1" accent2="accent2" accent3="accent3" accent4="accent4" accent5="accent5" accent6="accent6" hlink="hlink" folHlink="folHlink"/>
  <p:sldLayoutIdLst>
    <p:sldLayoutId id="2147483719" r:id="rId1"/>
    <p:sldLayoutId id="2147483720" r:id="rId2"/>
    <p:sldLayoutId id="2147483721" r:id="rId3"/>
    <p:sldLayoutId id="2147483722" r:id="rId4"/>
    <p:sldLayoutId id="2147483726" r:id="rId5"/>
    <p:sldLayoutId id="2147483727" r:id="rId6"/>
    <p:sldLayoutId id="2147483728" r:id="rId7"/>
    <p:sldLayoutId id="2147483729" r:id="rId8"/>
    <p:sldLayoutId id="2147483730" r:id="rId9"/>
    <p:sldLayoutId id="2147483732" r:id="rId10"/>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22836512"/>
      </p:ext>
    </p:extLst>
  </p:cSld>
  <p:clrMap bg1="lt1" tx1="dk1" bg2="lt2" tx2="dk2" accent1="accent1" accent2="accent2" accent3="accent3" accent4="accent4" accent5="accent5" accent6="accent6" hlink="hlink" folHlink="folHlink"/>
  <p:sldLayoutIdLst>
    <p:sldLayoutId id="2147483770" r:id="rId1"/>
    <p:sldLayoutId id="2147483771" r:id="rId2"/>
    <p:sldLayoutId id="2147483772" r:id="rId3"/>
    <p:sldLayoutId id="2147483773" r:id="rId4"/>
    <p:sldLayoutId id="2147483774" r:id="rId5"/>
    <p:sldLayoutId id="2147483775" r:id="rId6"/>
    <p:sldLayoutId id="2147483776" r:id="rId7"/>
    <p:sldLayoutId id="2147483777" r:id="rId8"/>
    <p:sldLayoutId id="2147483778" r:id="rId9"/>
    <p:sldLayoutId id="2147483779" r:id="rId10"/>
    <p:sldLayoutId id="2147483780" r:id="rId11"/>
    <p:sldLayoutId id="2147483781" r:id="rId12"/>
    <p:sldLayoutId id="2147483782" r:id="rId13"/>
    <p:sldLayoutId id="2147483783" r:id="rId14"/>
    <p:sldLayoutId id="2147483784" r:id="rId15"/>
    <p:sldLayoutId id="2147483785" r:id="rId16"/>
    <p:sldLayoutId id="2147483786" r:id="rId17"/>
    <p:sldLayoutId id="2147483787" r:id="rId18"/>
  </p:sldLayoutIdLst>
  <p:hf hdr="0" ftr="0"/>
  <p:txStyles>
    <p:titleStyle>
      <a:lvl1pPr algn="ctr" defTabSz="609585" rtl="0" eaLnBrk="1" fontAlgn="base" hangingPunct="1">
        <a:spcBef>
          <a:spcPct val="0"/>
        </a:spcBef>
        <a:spcAft>
          <a:spcPct val="0"/>
        </a:spcAft>
        <a:defRPr sz="5867" kern="1200">
          <a:solidFill>
            <a:schemeClr val="tx1"/>
          </a:solidFill>
          <a:latin typeface="+mj-lt"/>
          <a:ea typeface="MS PGothic" pitchFamily="34" charset="-128"/>
          <a:cs typeface="+mj-cs"/>
        </a:defRPr>
      </a:lvl1pPr>
      <a:lvl2pPr algn="ctr" defTabSz="609585" rtl="0" eaLnBrk="1" fontAlgn="base" hangingPunct="1">
        <a:spcBef>
          <a:spcPct val="0"/>
        </a:spcBef>
        <a:spcAft>
          <a:spcPct val="0"/>
        </a:spcAft>
        <a:defRPr sz="5867">
          <a:solidFill>
            <a:schemeClr val="tx1"/>
          </a:solidFill>
          <a:latin typeface="NotoSerif" charset="0"/>
          <a:ea typeface="MS PGothic" pitchFamily="34" charset="-128"/>
        </a:defRPr>
      </a:lvl2pPr>
      <a:lvl3pPr algn="ctr" defTabSz="609585" rtl="0" eaLnBrk="1" fontAlgn="base" hangingPunct="1">
        <a:spcBef>
          <a:spcPct val="0"/>
        </a:spcBef>
        <a:spcAft>
          <a:spcPct val="0"/>
        </a:spcAft>
        <a:defRPr sz="5867">
          <a:solidFill>
            <a:schemeClr val="tx1"/>
          </a:solidFill>
          <a:latin typeface="NotoSerif" charset="0"/>
          <a:ea typeface="MS PGothic" pitchFamily="34" charset="-128"/>
        </a:defRPr>
      </a:lvl3pPr>
      <a:lvl4pPr algn="ctr" defTabSz="609585" rtl="0" eaLnBrk="1" fontAlgn="base" hangingPunct="1">
        <a:spcBef>
          <a:spcPct val="0"/>
        </a:spcBef>
        <a:spcAft>
          <a:spcPct val="0"/>
        </a:spcAft>
        <a:defRPr sz="5867">
          <a:solidFill>
            <a:schemeClr val="tx1"/>
          </a:solidFill>
          <a:latin typeface="NotoSerif" charset="0"/>
          <a:ea typeface="MS PGothic" pitchFamily="34" charset="-128"/>
        </a:defRPr>
      </a:lvl4pPr>
      <a:lvl5pPr algn="ctr" defTabSz="609585" rtl="0" eaLnBrk="1" fontAlgn="base" hangingPunct="1">
        <a:spcBef>
          <a:spcPct val="0"/>
        </a:spcBef>
        <a:spcAft>
          <a:spcPct val="0"/>
        </a:spcAft>
        <a:defRPr sz="5867">
          <a:solidFill>
            <a:schemeClr val="tx1"/>
          </a:solidFill>
          <a:latin typeface="NotoSerif" charset="0"/>
          <a:ea typeface="MS PGothic" pitchFamily="34" charset="-128"/>
        </a:defRPr>
      </a:lvl5pPr>
      <a:lvl6pPr marL="609585" algn="ctr" defTabSz="609585" rtl="0" eaLnBrk="1" fontAlgn="base" hangingPunct="1">
        <a:spcBef>
          <a:spcPct val="0"/>
        </a:spcBef>
        <a:spcAft>
          <a:spcPct val="0"/>
        </a:spcAft>
        <a:defRPr sz="5867">
          <a:solidFill>
            <a:schemeClr val="tx1"/>
          </a:solidFill>
          <a:latin typeface="NotoSerif" charset="0"/>
          <a:ea typeface="MS PGothic" pitchFamily="34" charset="-128"/>
        </a:defRPr>
      </a:lvl6pPr>
      <a:lvl7pPr marL="1219170" algn="ctr" defTabSz="609585" rtl="0" eaLnBrk="1" fontAlgn="base" hangingPunct="1">
        <a:spcBef>
          <a:spcPct val="0"/>
        </a:spcBef>
        <a:spcAft>
          <a:spcPct val="0"/>
        </a:spcAft>
        <a:defRPr sz="5867">
          <a:solidFill>
            <a:schemeClr val="tx1"/>
          </a:solidFill>
          <a:latin typeface="NotoSerif" charset="0"/>
          <a:ea typeface="MS PGothic" pitchFamily="34" charset="-128"/>
        </a:defRPr>
      </a:lvl7pPr>
      <a:lvl8pPr marL="1828754" algn="ctr" defTabSz="609585" rtl="0" eaLnBrk="1" fontAlgn="base" hangingPunct="1">
        <a:spcBef>
          <a:spcPct val="0"/>
        </a:spcBef>
        <a:spcAft>
          <a:spcPct val="0"/>
        </a:spcAft>
        <a:defRPr sz="5867">
          <a:solidFill>
            <a:schemeClr val="tx1"/>
          </a:solidFill>
          <a:latin typeface="NotoSerif" charset="0"/>
          <a:ea typeface="MS PGothic" pitchFamily="34" charset="-128"/>
        </a:defRPr>
      </a:lvl8pPr>
      <a:lvl9pPr marL="2438339" algn="ctr" defTabSz="609585" rtl="0" eaLnBrk="1" fontAlgn="base" hangingPunct="1">
        <a:spcBef>
          <a:spcPct val="0"/>
        </a:spcBef>
        <a:spcAft>
          <a:spcPct val="0"/>
        </a:spcAft>
        <a:defRPr sz="5867">
          <a:solidFill>
            <a:schemeClr val="tx1"/>
          </a:solidFill>
          <a:latin typeface="NotoSerif" charset="0"/>
          <a:ea typeface="MS PGothic" pitchFamily="34" charset="-128"/>
        </a:defRPr>
      </a:lvl9pPr>
    </p:titleStyle>
    <p:bodyStyle>
      <a:lvl1pPr marL="457189" indent="-457189" algn="l" defTabSz="609585" rtl="0" eaLnBrk="1" fontAlgn="base" hangingPunct="1">
        <a:spcBef>
          <a:spcPct val="20000"/>
        </a:spcBef>
        <a:spcAft>
          <a:spcPct val="0"/>
        </a:spcAft>
        <a:buFont typeface="Arial" panose="020B0604020202020204" pitchFamily="34" charset="0"/>
        <a:buChar char="•"/>
        <a:defRPr sz="4267" kern="1200">
          <a:solidFill>
            <a:schemeClr val="tx1"/>
          </a:solidFill>
          <a:latin typeface="+mn-lt"/>
          <a:ea typeface="MS PGothic" pitchFamily="34" charset="-128"/>
          <a:cs typeface="+mn-cs"/>
        </a:defRPr>
      </a:lvl1pPr>
      <a:lvl2pPr marL="990575" indent="-380990" algn="l" defTabSz="609585" rtl="0" eaLnBrk="1" fontAlgn="base" hangingPunct="1">
        <a:spcBef>
          <a:spcPct val="20000"/>
        </a:spcBef>
        <a:spcAft>
          <a:spcPct val="0"/>
        </a:spcAft>
        <a:buFont typeface="Arial" panose="020B0604020202020204" pitchFamily="34" charset="0"/>
        <a:buChar char="–"/>
        <a:defRPr sz="3733" kern="1200">
          <a:solidFill>
            <a:schemeClr val="tx1"/>
          </a:solidFill>
          <a:latin typeface="+mn-lt"/>
          <a:ea typeface="MS PGothic" pitchFamily="34" charset="-128"/>
          <a:cs typeface="+mn-cs"/>
        </a:defRPr>
      </a:lvl2pPr>
      <a:lvl3pPr marL="1523962" indent="-304792" algn="l" defTabSz="609585" rtl="0" eaLnBrk="1" fontAlgn="base" hangingPunct="1">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n-cs"/>
        </a:defRPr>
      </a:lvl3pPr>
      <a:lvl4pPr marL="2133547" indent="-304792" algn="l" defTabSz="609585" rtl="0" eaLnBrk="1" fontAlgn="base" hangingPunct="1">
        <a:spcBef>
          <a:spcPct val="20000"/>
        </a:spcBef>
        <a:spcAft>
          <a:spcPct val="0"/>
        </a:spcAft>
        <a:buFont typeface="Arial" panose="020B0604020202020204" pitchFamily="34" charset="0"/>
        <a:buChar char="–"/>
        <a:defRPr sz="2667" kern="1200">
          <a:solidFill>
            <a:schemeClr val="tx1"/>
          </a:solidFill>
          <a:latin typeface="+mn-lt"/>
          <a:ea typeface="MS PGothic" pitchFamily="34" charset="-128"/>
          <a:cs typeface="+mn-cs"/>
        </a:defRPr>
      </a:lvl4pPr>
      <a:lvl5pPr marL="2743131" indent="-304792" algn="l" defTabSz="609585" rtl="0" eaLnBrk="1" fontAlgn="base" hangingPunct="1">
        <a:spcBef>
          <a:spcPct val="20000"/>
        </a:spcBef>
        <a:spcAft>
          <a:spcPct val="0"/>
        </a:spcAft>
        <a:buFont typeface="Arial" panose="020B0604020202020204" pitchFamily="34" charset="0"/>
        <a:buChar char="»"/>
        <a:defRPr sz="2667" kern="1200">
          <a:solidFill>
            <a:schemeClr val="tx1"/>
          </a:solidFill>
          <a:latin typeface="+mn-lt"/>
          <a:ea typeface="MS PGothic" pitchFamily="34" charset="-128"/>
          <a:cs typeface="+mn-cs"/>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85" rtl="0" eaLnBrk="1" latinLnBrk="0" hangingPunct="1">
        <a:defRPr sz="2400" kern="1200">
          <a:solidFill>
            <a:schemeClr val="tx1"/>
          </a:solidFill>
          <a:latin typeface="+mn-lt"/>
          <a:ea typeface="+mn-ea"/>
          <a:cs typeface="+mn-cs"/>
        </a:defRPr>
      </a:lvl1pPr>
      <a:lvl2pPr marL="609585" algn="l" defTabSz="609585" rtl="0" eaLnBrk="1" latinLnBrk="0" hangingPunct="1">
        <a:defRPr sz="2400" kern="1200">
          <a:solidFill>
            <a:schemeClr val="tx1"/>
          </a:solidFill>
          <a:latin typeface="+mn-lt"/>
          <a:ea typeface="+mn-ea"/>
          <a:cs typeface="+mn-cs"/>
        </a:defRPr>
      </a:lvl2pPr>
      <a:lvl3pPr marL="1219170" algn="l" defTabSz="609585" rtl="0" eaLnBrk="1" latinLnBrk="0" hangingPunct="1">
        <a:defRPr sz="2400" kern="1200">
          <a:solidFill>
            <a:schemeClr val="tx1"/>
          </a:solidFill>
          <a:latin typeface="+mn-lt"/>
          <a:ea typeface="+mn-ea"/>
          <a:cs typeface="+mn-cs"/>
        </a:defRPr>
      </a:lvl3pPr>
      <a:lvl4pPr marL="1828754" algn="l" defTabSz="609585" rtl="0" eaLnBrk="1" latinLnBrk="0" hangingPunct="1">
        <a:defRPr sz="2400" kern="1200">
          <a:solidFill>
            <a:schemeClr val="tx1"/>
          </a:solidFill>
          <a:latin typeface="+mn-lt"/>
          <a:ea typeface="+mn-ea"/>
          <a:cs typeface="+mn-cs"/>
        </a:defRPr>
      </a:lvl4pPr>
      <a:lvl5pPr marL="2438339" algn="l" defTabSz="609585" rtl="0" eaLnBrk="1" latinLnBrk="0" hangingPunct="1">
        <a:defRPr sz="2400" kern="1200">
          <a:solidFill>
            <a:schemeClr val="tx1"/>
          </a:solidFill>
          <a:latin typeface="+mn-lt"/>
          <a:ea typeface="+mn-ea"/>
          <a:cs typeface="+mn-cs"/>
        </a:defRPr>
      </a:lvl5pPr>
      <a:lvl6pPr marL="3047924" algn="l" defTabSz="609585" rtl="0" eaLnBrk="1" latinLnBrk="0" hangingPunct="1">
        <a:defRPr sz="2400" kern="1200">
          <a:solidFill>
            <a:schemeClr val="tx1"/>
          </a:solidFill>
          <a:latin typeface="+mn-lt"/>
          <a:ea typeface="+mn-ea"/>
          <a:cs typeface="+mn-cs"/>
        </a:defRPr>
      </a:lvl6pPr>
      <a:lvl7pPr marL="3657509" algn="l" defTabSz="609585" rtl="0" eaLnBrk="1" latinLnBrk="0" hangingPunct="1">
        <a:defRPr sz="2400" kern="1200">
          <a:solidFill>
            <a:schemeClr val="tx1"/>
          </a:solidFill>
          <a:latin typeface="+mn-lt"/>
          <a:ea typeface="+mn-ea"/>
          <a:cs typeface="+mn-cs"/>
        </a:defRPr>
      </a:lvl7pPr>
      <a:lvl8pPr marL="4267093" algn="l" defTabSz="609585" rtl="0" eaLnBrk="1" latinLnBrk="0" hangingPunct="1">
        <a:defRPr sz="2400" kern="1200">
          <a:solidFill>
            <a:schemeClr val="tx1"/>
          </a:solidFill>
          <a:latin typeface="+mn-lt"/>
          <a:ea typeface="+mn-ea"/>
          <a:cs typeface="+mn-cs"/>
        </a:defRPr>
      </a:lvl8pPr>
      <a:lvl9pPr marL="4876678" algn="l" defTabSz="609585"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8.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8.xml"/></Relationships>
</file>

<file path=ppt/slides/_rels/slide12.xml.rels><?xml version="1.0" encoding="UTF-8" standalone="yes"?>
<Relationships xmlns="http://schemas.openxmlformats.org/package/2006/relationships"><Relationship Id="rId3" Type="http://schemas.openxmlformats.org/officeDocument/2006/relationships/hyperlink" Target="https://archives.unimelb.edu.au/" TargetMode="External"/><Relationship Id="rId2" Type="http://schemas.openxmlformats.org/officeDocument/2006/relationships/notesSlide" Target="../notesSlides/notesSlide8.xml"/><Relationship Id="rId1" Type="http://schemas.openxmlformats.org/officeDocument/2006/relationships/slideLayout" Target="../slideLayouts/slideLayout68.xml"/><Relationship Id="rId4" Type="http://schemas.openxmlformats.org/officeDocument/2006/relationships/image" Target="../media/image39.png"/></Relationships>
</file>

<file path=ppt/slides/_rels/slide1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9.xml"/><Relationship Id="rId1" Type="http://schemas.openxmlformats.org/officeDocument/2006/relationships/slideLayout" Target="../slideLayouts/slideLayout68.xml"/><Relationship Id="rId5" Type="http://schemas.openxmlformats.org/officeDocument/2006/relationships/hyperlink" Target="https://library.unimelb.edu.au/readingroom#about" TargetMode="External"/><Relationship Id="rId4" Type="http://schemas.openxmlformats.org/officeDocument/2006/relationships/hyperlink" Target="https://aeon.unimelb.edu.au/logon" TargetMode="External"/></Relationships>
</file>

<file path=ppt/slides/_rels/slide1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0.xml"/><Relationship Id="rId1" Type="http://schemas.openxmlformats.org/officeDocument/2006/relationships/slideLayout" Target="../slideLayouts/slideLayout67.xml"/><Relationship Id="rId4" Type="http://schemas.openxmlformats.org/officeDocument/2006/relationships/image" Target="cid:image001.png@01D3053F.E6DF51B0" TargetMode="External"/></Relationships>
</file>

<file path=ppt/slides/_rels/slide15.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11.xml"/><Relationship Id="rId1" Type="http://schemas.openxmlformats.org/officeDocument/2006/relationships/slideLayout" Target="../slideLayouts/slideLayout68.xml"/><Relationship Id="rId4" Type="http://schemas.openxmlformats.org/officeDocument/2006/relationships/image" Target="../media/image43.jpeg"/></Relationships>
</file>

<file path=ppt/slides/_rels/slide1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2.xml"/><Relationship Id="rId1" Type="http://schemas.openxmlformats.org/officeDocument/2006/relationships/slideLayout" Target="../slideLayouts/slideLayout68.xml"/><Relationship Id="rId4" Type="http://schemas.openxmlformats.org/officeDocument/2006/relationships/image" Target="../media/image45.jpeg"/></Relationships>
</file>

<file path=ppt/slides/_rels/slide17.xml.rels><?xml version="1.0" encoding="UTF-8" standalone="yes"?>
<Relationships xmlns="http://schemas.openxmlformats.org/package/2006/relationships"><Relationship Id="rId3" Type="http://schemas.openxmlformats.org/officeDocument/2006/relationships/hyperlink" Target="https://archives.unimelb.edu.au/explore/virtual-repository-tour" TargetMode="External"/><Relationship Id="rId2" Type="http://schemas.openxmlformats.org/officeDocument/2006/relationships/notesSlide" Target="../notesSlides/notesSlide13.xml"/><Relationship Id="rId1" Type="http://schemas.openxmlformats.org/officeDocument/2006/relationships/slideLayout" Target="../slideLayouts/slideLayout6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5.xml"/><Relationship Id="rId1" Type="http://schemas.openxmlformats.org/officeDocument/2006/relationships/slideLayout" Target="../slideLayouts/slideLayout1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7.xml"/><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3" Type="http://schemas.openxmlformats.org/officeDocument/2006/relationships/image" Target="../media/image48.jpg"/><Relationship Id="rId2" Type="http://schemas.openxmlformats.org/officeDocument/2006/relationships/notesSlide" Target="../notesSlides/notesSlide18.xml"/><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0.xml"/><Relationship Id="rId1" Type="http://schemas.openxmlformats.org/officeDocument/2006/relationships/slideLayout" Target="../slideLayouts/slideLayout6.xml"/><Relationship Id="rId6" Type="http://schemas.openxmlformats.org/officeDocument/2006/relationships/hyperlink" Target="http://hdl.handle.net/11343/45136" TargetMode="External"/><Relationship Id="rId5" Type="http://schemas.openxmlformats.org/officeDocument/2006/relationships/hyperlink" Target="http://hdl.handle.net/11343/45135" TargetMode="External"/><Relationship Id="rId4" Type="http://schemas.openxmlformats.org/officeDocument/2006/relationships/image" Target="../media/image50.png"/></Relationships>
</file>

<file path=ppt/slides/_rels/slide27.xml.rels><?xml version="1.0" encoding="UTF-8" standalone="yes"?>
<Relationships xmlns="http://schemas.openxmlformats.org/package/2006/relationships"><Relationship Id="rId3" Type="http://schemas.openxmlformats.org/officeDocument/2006/relationships/image" Target="../media/image51.tiff"/><Relationship Id="rId2" Type="http://schemas.openxmlformats.org/officeDocument/2006/relationships/notesSlide" Target="../notesSlides/notesSlide21.xml"/><Relationship Id="rId1" Type="http://schemas.openxmlformats.org/officeDocument/2006/relationships/slideLayout" Target="../slideLayouts/slideLayout1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24.xml"/><Relationship Id="rId1" Type="http://schemas.openxmlformats.org/officeDocument/2006/relationships/slideLayout" Target="../slideLayouts/slideLayout2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32.xml"/><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3" Type="http://schemas.openxmlformats.org/officeDocument/2006/relationships/hyperlink" Target="https://bit.ly/2vDn8dw" TargetMode="External"/><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9.xml"/></Relationships>
</file>

<file path=ppt/slides/_rels/slide8.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4.xml"/><Relationship Id="rId1" Type="http://schemas.openxmlformats.org/officeDocument/2006/relationships/slideLayout" Target="../slideLayouts/slideLayout68.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68.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38.png"/><Relationship Id="rId4" Type="http://schemas.openxmlformats.org/officeDocument/2006/relationships/notesSlide" Target="../notesSlides/notesSlide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62FC2E14-24A9-4C48-BA13-A2E74B0AAD2F}"/>
              </a:ext>
            </a:extLst>
          </p:cNvPr>
          <p:cNvSpPr>
            <a:spLocks noGrp="1"/>
          </p:cNvSpPr>
          <p:nvPr>
            <p:ph type="subTitle" idx="1"/>
          </p:nvPr>
        </p:nvSpPr>
        <p:spPr/>
        <p:txBody>
          <a:bodyPr/>
          <a:lstStyle/>
          <a:p>
            <a:r>
              <a:rPr lang="en-AU" dirty="0"/>
              <a:t>Records Management Network</a:t>
            </a:r>
          </a:p>
        </p:txBody>
      </p:sp>
      <p:sp>
        <p:nvSpPr>
          <p:cNvPr id="10" name="Text Placeholder 9">
            <a:extLst>
              <a:ext uri="{FF2B5EF4-FFF2-40B4-BE49-F238E27FC236}">
                <a16:creationId xmlns:a16="http://schemas.microsoft.com/office/drawing/2014/main" id="{24E28049-122B-4847-B7D3-EC5ECDB95020}"/>
              </a:ext>
            </a:extLst>
          </p:cNvPr>
          <p:cNvSpPr>
            <a:spLocks noGrp="1"/>
          </p:cNvSpPr>
          <p:nvPr>
            <p:ph type="body" sz="quarter" idx="16"/>
          </p:nvPr>
        </p:nvSpPr>
        <p:spPr/>
        <p:txBody>
          <a:bodyPr/>
          <a:lstStyle/>
          <a:p>
            <a:endParaRPr lang="en-AU"/>
          </a:p>
        </p:txBody>
      </p:sp>
      <p:sp>
        <p:nvSpPr>
          <p:cNvPr id="5" name="Text Placeholder 4">
            <a:extLst>
              <a:ext uri="{FF2B5EF4-FFF2-40B4-BE49-F238E27FC236}">
                <a16:creationId xmlns:a16="http://schemas.microsoft.com/office/drawing/2014/main" id="{643A3A8E-36C3-446B-985E-CEB7C282636D}"/>
              </a:ext>
            </a:extLst>
          </p:cNvPr>
          <p:cNvSpPr>
            <a:spLocks noGrp="1"/>
          </p:cNvSpPr>
          <p:nvPr>
            <p:ph type="body" sz="quarter" idx="17"/>
          </p:nvPr>
        </p:nvSpPr>
        <p:spPr/>
        <p:txBody>
          <a:bodyPr/>
          <a:lstStyle/>
          <a:p>
            <a:r>
              <a:rPr lang="en-AU" dirty="0"/>
              <a:t>Legal &amp; Risk</a:t>
            </a:r>
          </a:p>
          <a:p>
            <a:pPr lvl="1"/>
            <a:r>
              <a:rPr lang="en-AU" dirty="0"/>
              <a:t>Records Services</a:t>
            </a:r>
          </a:p>
          <a:p>
            <a:endParaRPr lang="en-AU" dirty="0"/>
          </a:p>
        </p:txBody>
      </p:sp>
      <p:sp>
        <p:nvSpPr>
          <p:cNvPr id="2" name="Slide Number Placeholder 1">
            <a:extLst>
              <a:ext uri="{FF2B5EF4-FFF2-40B4-BE49-F238E27FC236}">
                <a16:creationId xmlns:a16="http://schemas.microsoft.com/office/drawing/2014/main" id="{6361E6A6-BA53-48F9-8469-A76DD1981406}"/>
              </a:ext>
            </a:extLst>
          </p:cNvPr>
          <p:cNvSpPr>
            <a:spLocks noGrp="1"/>
          </p:cNvSpPr>
          <p:nvPr>
            <p:ph type="sldNum" sz="quarter" idx="4294967295"/>
          </p:nvPr>
        </p:nvSpPr>
        <p:spPr>
          <a:xfrm>
            <a:off x="11437938" y="6172200"/>
            <a:ext cx="754062" cy="365125"/>
          </a:xfrm>
        </p:spPr>
        <p:txBody>
          <a:bodyPr/>
          <a:lstStyle/>
          <a:p>
            <a:fld id="{DC22DD25-61AE-413C-B4D2-EF2365C9B2E1}" type="slidenum">
              <a:rPr lang="en-AU" noProof="0" smtClean="0"/>
              <a:pPr/>
              <a:t>1</a:t>
            </a:fld>
            <a:endParaRPr lang="en-AU" noProof="0"/>
          </a:p>
        </p:txBody>
      </p:sp>
      <p:pic>
        <p:nvPicPr>
          <p:cNvPr id="9" name="Picture Placeholder 8">
            <a:extLst>
              <a:ext uri="{FF2B5EF4-FFF2-40B4-BE49-F238E27FC236}">
                <a16:creationId xmlns:a16="http://schemas.microsoft.com/office/drawing/2014/main" id="{FE6862DE-29D9-4685-93A7-4EBCF50A33FD}"/>
              </a:ext>
            </a:extLst>
          </p:cNvPr>
          <p:cNvPicPr>
            <a:picLocks noGrp="1" noChangeAspect="1"/>
          </p:cNvPicPr>
          <p:nvPr>
            <p:ph type="pic" sz="quarter" idx="13"/>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85189483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4CEAF2BB-881C-487B-AF32-426E923652D8}"/>
              </a:ext>
            </a:extLst>
          </p:cNvPr>
          <p:cNvSpPr>
            <a:spLocks noGrp="1"/>
          </p:cNvSpPr>
          <p:nvPr>
            <p:ph sz="half" idx="1"/>
          </p:nvPr>
        </p:nvSpPr>
        <p:spPr/>
        <p:txBody>
          <a:bodyPr/>
          <a:lstStyle/>
          <a:p>
            <a:r>
              <a:rPr lang="en-AU" dirty="0"/>
              <a:t>Appraisal and sentencing of university departmental records </a:t>
            </a:r>
          </a:p>
          <a:p>
            <a:r>
              <a:rPr lang="en-AU" dirty="0"/>
              <a:t>Separating the ‘permanent’ from the disposable</a:t>
            </a:r>
          </a:p>
          <a:p>
            <a:endParaRPr lang="en-AU" dirty="0"/>
          </a:p>
        </p:txBody>
      </p:sp>
      <p:sp>
        <p:nvSpPr>
          <p:cNvPr id="3" name="Title 2">
            <a:extLst>
              <a:ext uri="{FF2B5EF4-FFF2-40B4-BE49-F238E27FC236}">
                <a16:creationId xmlns:a16="http://schemas.microsoft.com/office/drawing/2014/main" id="{2B7C3826-7500-4140-9C3E-91073E83ECBA}"/>
              </a:ext>
            </a:extLst>
          </p:cNvPr>
          <p:cNvSpPr>
            <a:spLocks noGrp="1"/>
          </p:cNvSpPr>
          <p:nvPr>
            <p:ph type="title"/>
          </p:nvPr>
        </p:nvSpPr>
        <p:spPr/>
        <p:txBody>
          <a:bodyPr/>
          <a:lstStyle/>
          <a:p>
            <a:r>
              <a:rPr lang="en-AU" dirty="0"/>
              <a:t>You, Records Services and the Archives</a:t>
            </a:r>
          </a:p>
        </p:txBody>
      </p:sp>
      <p:sp>
        <p:nvSpPr>
          <p:cNvPr id="4" name="Content Placeholder 3">
            <a:extLst>
              <a:ext uri="{FF2B5EF4-FFF2-40B4-BE49-F238E27FC236}">
                <a16:creationId xmlns:a16="http://schemas.microsoft.com/office/drawing/2014/main" id="{5B3674AF-C5DF-4767-B6B7-D33446C167B2}"/>
              </a:ext>
            </a:extLst>
          </p:cNvPr>
          <p:cNvSpPr>
            <a:spLocks noGrp="1"/>
          </p:cNvSpPr>
          <p:nvPr>
            <p:ph sz="half" idx="13"/>
          </p:nvPr>
        </p:nvSpPr>
        <p:spPr/>
        <p:txBody>
          <a:bodyPr/>
          <a:lstStyle/>
          <a:p>
            <a:r>
              <a:rPr lang="en-AU" dirty="0"/>
              <a:t>‘Permanent’ records described by Records Services and given a ‘UM’ series number</a:t>
            </a:r>
          </a:p>
          <a:p>
            <a:r>
              <a:rPr lang="en-AU" dirty="0"/>
              <a:t>Transferred to Archives </a:t>
            </a:r>
          </a:p>
          <a:p>
            <a:r>
              <a:rPr lang="en-AU" dirty="0"/>
              <a:t>Description entered into our database </a:t>
            </a:r>
            <a:r>
              <a:rPr lang="en-AU" dirty="0" err="1"/>
              <a:t>EMu</a:t>
            </a:r>
            <a:endParaRPr lang="en-AU" dirty="0"/>
          </a:p>
        </p:txBody>
      </p:sp>
      <p:sp>
        <p:nvSpPr>
          <p:cNvPr id="5" name="Date Placeholder 4">
            <a:extLst>
              <a:ext uri="{FF2B5EF4-FFF2-40B4-BE49-F238E27FC236}">
                <a16:creationId xmlns:a16="http://schemas.microsoft.com/office/drawing/2014/main" id="{96610203-FA7D-4BDA-A378-3E1FC49AF9ED}"/>
              </a:ext>
            </a:extLst>
          </p:cNvPr>
          <p:cNvSpPr>
            <a:spLocks noGrp="1"/>
          </p:cNvSpPr>
          <p:nvPr>
            <p:ph type="dt" sz="half" idx="14"/>
          </p:nvPr>
        </p:nvSpPr>
        <p:spPr/>
        <p:txBody>
          <a:bodyPr/>
          <a:lstStyle/>
          <a:p>
            <a:pPr defTabSz="609585" fontAlgn="base">
              <a:spcBef>
                <a:spcPct val="0"/>
              </a:spcBef>
              <a:spcAft>
                <a:spcPct val="0"/>
              </a:spcAft>
              <a:defRPr/>
            </a:pPr>
            <a:fld id="{87DF886E-EB9E-418E-8C9C-E98975E69C8A}" type="datetime3">
              <a:rPr lang="en-AU" altLang="en-US">
                <a:ea typeface="MS PGothic" panose="020B0600070205080204" pitchFamily="34" charset="-128"/>
              </a:rPr>
              <a:pPr defTabSz="609585" fontAlgn="base">
                <a:spcBef>
                  <a:spcPct val="0"/>
                </a:spcBef>
                <a:spcAft>
                  <a:spcPct val="0"/>
                </a:spcAft>
                <a:defRPr/>
              </a:pPr>
              <a:t>4 September, 2018</a:t>
            </a:fld>
            <a:endParaRPr lang="en-US" altLang="en-US">
              <a:ea typeface="MS PGothic" panose="020B0600070205080204" pitchFamily="34" charset="-128"/>
            </a:endParaRPr>
          </a:p>
        </p:txBody>
      </p:sp>
      <p:sp>
        <p:nvSpPr>
          <p:cNvPr id="6" name="Slide Number Placeholder 5">
            <a:extLst>
              <a:ext uri="{FF2B5EF4-FFF2-40B4-BE49-F238E27FC236}">
                <a16:creationId xmlns:a16="http://schemas.microsoft.com/office/drawing/2014/main" id="{2CFFA9B8-A60A-4960-999F-0AB780316EDB}"/>
              </a:ext>
            </a:extLst>
          </p:cNvPr>
          <p:cNvSpPr>
            <a:spLocks noGrp="1"/>
          </p:cNvSpPr>
          <p:nvPr>
            <p:ph type="sldNum" sz="quarter" idx="16"/>
          </p:nvPr>
        </p:nvSpPr>
        <p:spPr/>
        <p:txBody>
          <a:bodyPr/>
          <a:lstStyle/>
          <a:p>
            <a:pPr defTabSz="609585" fontAlgn="base">
              <a:spcBef>
                <a:spcPct val="0"/>
              </a:spcBef>
              <a:spcAft>
                <a:spcPct val="0"/>
              </a:spcAft>
            </a:pPr>
            <a:fld id="{1EFC7D77-B01B-4BEC-91CA-6CB65E191A79}" type="slidenum">
              <a:rPr lang="en-US" altLang="en-US">
                <a:ea typeface="MS PGothic" panose="020B0600070205080204" pitchFamily="34" charset="-128"/>
              </a:rPr>
              <a:pPr defTabSz="609585" fontAlgn="base">
                <a:spcBef>
                  <a:spcPct val="0"/>
                </a:spcBef>
                <a:spcAft>
                  <a:spcPct val="0"/>
                </a:spcAft>
              </a:pPr>
              <a:t>10</a:t>
            </a:fld>
            <a:endParaRPr lang="en-US" altLang="en-US">
              <a:ea typeface="MS PGothic" panose="020B0600070205080204" pitchFamily="34" charset="-128"/>
            </a:endParaRPr>
          </a:p>
        </p:txBody>
      </p:sp>
    </p:spTree>
    <p:extLst>
      <p:ext uri="{BB962C8B-B14F-4D97-AF65-F5344CB8AC3E}">
        <p14:creationId xmlns:p14="http://schemas.microsoft.com/office/powerpoint/2010/main" val="279026069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01D01A62-8B70-43BD-BC7C-A827C9A8553C}"/>
              </a:ext>
            </a:extLst>
          </p:cNvPr>
          <p:cNvSpPr>
            <a:spLocks noGrp="1"/>
          </p:cNvSpPr>
          <p:nvPr>
            <p:ph sz="half" idx="1"/>
          </p:nvPr>
        </p:nvSpPr>
        <p:spPr/>
        <p:txBody>
          <a:bodyPr/>
          <a:lstStyle/>
          <a:p>
            <a:r>
              <a:rPr lang="en-AU" dirty="0"/>
              <a:t>All University records are restricted for access</a:t>
            </a:r>
          </a:p>
        </p:txBody>
      </p:sp>
      <p:sp>
        <p:nvSpPr>
          <p:cNvPr id="3" name="Title 2">
            <a:extLst>
              <a:ext uri="{FF2B5EF4-FFF2-40B4-BE49-F238E27FC236}">
                <a16:creationId xmlns:a16="http://schemas.microsoft.com/office/drawing/2014/main" id="{47DAFED7-AD03-4557-A52D-3CFA352B10C9}"/>
              </a:ext>
            </a:extLst>
          </p:cNvPr>
          <p:cNvSpPr>
            <a:spLocks noGrp="1"/>
          </p:cNvSpPr>
          <p:nvPr>
            <p:ph type="title"/>
          </p:nvPr>
        </p:nvSpPr>
        <p:spPr/>
        <p:txBody>
          <a:bodyPr/>
          <a:lstStyle/>
          <a:p>
            <a:r>
              <a:rPr lang="en-AU" dirty="0"/>
              <a:t>Access Rules</a:t>
            </a:r>
          </a:p>
        </p:txBody>
      </p:sp>
      <p:sp>
        <p:nvSpPr>
          <p:cNvPr id="4" name="Content Placeholder 3">
            <a:extLst>
              <a:ext uri="{FF2B5EF4-FFF2-40B4-BE49-F238E27FC236}">
                <a16:creationId xmlns:a16="http://schemas.microsoft.com/office/drawing/2014/main" id="{1E5791BE-D168-45E1-B946-879828680678}"/>
              </a:ext>
            </a:extLst>
          </p:cNvPr>
          <p:cNvSpPr>
            <a:spLocks noGrp="1"/>
          </p:cNvSpPr>
          <p:nvPr>
            <p:ph sz="half" idx="13"/>
          </p:nvPr>
        </p:nvSpPr>
        <p:spPr/>
        <p:txBody>
          <a:bodyPr/>
          <a:lstStyle/>
          <a:p>
            <a:r>
              <a:rPr lang="en-AU" dirty="0"/>
              <a:t>Records over 30 years old are considered for access by the University Archivist</a:t>
            </a:r>
          </a:p>
          <a:p>
            <a:r>
              <a:rPr lang="en-AU" dirty="0"/>
              <a:t>Records under 30 years old are considered for access by the University Secretary or Department Head</a:t>
            </a:r>
          </a:p>
          <a:p>
            <a:endParaRPr lang="en-AU" dirty="0"/>
          </a:p>
        </p:txBody>
      </p:sp>
      <p:sp>
        <p:nvSpPr>
          <p:cNvPr id="5" name="Date Placeholder 4">
            <a:extLst>
              <a:ext uri="{FF2B5EF4-FFF2-40B4-BE49-F238E27FC236}">
                <a16:creationId xmlns:a16="http://schemas.microsoft.com/office/drawing/2014/main" id="{A2AACB7A-3370-473F-9A05-25A2A8726F0E}"/>
              </a:ext>
            </a:extLst>
          </p:cNvPr>
          <p:cNvSpPr>
            <a:spLocks noGrp="1"/>
          </p:cNvSpPr>
          <p:nvPr>
            <p:ph type="dt" sz="half" idx="14"/>
          </p:nvPr>
        </p:nvSpPr>
        <p:spPr/>
        <p:txBody>
          <a:bodyPr/>
          <a:lstStyle/>
          <a:p>
            <a:pPr defTabSz="609585" fontAlgn="base">
              <a:spcBef>
                <a:spcPct val="0"/>
              </a:spcBef>
              <a:spcAft>
                <a:spcPct val="0"/>
              </a:spcAft>
              <a:defRPr/>
            </a:pPr>
            <a:fld id="{87DF886E-EB9E-418E-8C9C-E98975E69C8A}" type="datetime3">
              <a:rPr lang="en-AU" altLang="en-US">
                <a:ea typeface="MS PGothic" panose="020B0600070205080204" pitchFamily="34" charset="-128"/>
              </a:rPr>
              <a:pPr defTabSz="609585" fontAlgn="base">
                <a:spcBef>
                  <a:spcPct val="0"/>
                </a:spcBef>
                <a:spcAft>
                  <a:spcPct val="0"/>
                </a:spcAft>
                <a:defRPr/>
              </a:pPr>
              <a:t>4 September, 2018</a:t>
            </a:fld>
            <a:endParaRPr lang="en-US" altLang="en-US">
              <a:ea typeface="MS PGothic" panose="020B0600070205080204" pitchFamily="34" charset="-128"/>
            </a:endParaRPr>
          </a:p>
        </p:txBody>
      </p:sp>
      <p:sp>
        <p:nvSpPr>
          <p:cNvPr id="6" name="Slide Number Placeholder 5">
            <a:extLst>
              <a:ext uri="{FF2B5EF4-FFF2-40B4-BE49-F238E27FC236}">
                <a16:creationId xmlns:a16="http://schemas.microsoft.com/office/drawing/2014/main" id="{9EB24F92-125A-49B6-ADC3-7BE2501319FA}"/>
              </a:ext>
            </a:extLst>
          </p:cNvPr>
          <p:cNvSpPr>
            <a:spLocks noGrp="1"/>
          </p:cNvSpPr>
          <p:nvPr>
            <p:ph type="sldNum" sz="quarter" idx="16"/>
          </p:nvPr>
        </p:nvSpPr>
        <p:spPr/>
        <p:txBody>
          <a:bodyPr/>
          <a:lstStyle/>
          <a:p>
            <a:pPr defTabSz="609585" fontAlgn="base">
              <a:spcBef>
                <a:spcPct val="0"/>
              </a:spcBef>
              <a:spcAft>
                <a:spcPct val="0"/>
              </a:spcAft>
            </a:pPr>
            <a:fld id="{1EFC7D77-B01B-4BEC-91CA-6CB65E191A79}" type="slidenum">
              <a:rPr lang="en-US" altLang="en-US">
                <a:ea typeface="MS PGothic" panose="020B0600070205080204" pitchFamily="34" charset="-128"/>
              </a:rPr>
              <a:pPr defTabSz="609585" fontAlgn="base">
                <a:spcBef>
                  <a:spcPct val="0"/>
                </a:spcBef>
                <a:spcAft>
                  <a:spcPct val="0"/>
                </a:spcAft>
              </a:pPr>
              <a:t>11</a:t>
            </a:fld>
            <a:endParaRPr lang="en-US" altLang="en-US">
              <a:ea typeface="MS PGothic" panose="020B0600070205080204" pitchFamily="34" charset="-128"/>
            </a:endParaRPr>
          </a:p>
        </p:txBody>
      </p:sp>
    </p:spTree>
    <p:extLst>
      <p:ext uri="{BB962C8B-B14F-4D97-AF65-F5344CB8AC3E}">
        <p14:creationId xmlns:p14="http://schemas.microsoft.com/office/powerpoint/2010/main" val="159391969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F34EFA9-4427-4005-9685-EFC93977A94E}"/>
              </a:ext>
            </a:extLst>
          </p:cNvPr>
          <p:cNvSpPr>
            <a:spLocks noGrp="1"/>
          </p:cNvSpPr>
          <p:nvPr>
            <p:ph type="title"/>
          </p:nvPr>
        </p:nvSpPr>
        <p:spPr/>
        <p:txBody>
          <a:bodyPr/>
          <a:lstStyle/>
          <a:p>
            <a:r>
              <a:rPr lang="en-AU" dirty="0"/>
              <a:t> Searching </a:t>
            </a:r>
            <a:r>
              <a:rPr lang="en-AU" dirty="0" err="1"/>
              <a:t>EMu</a:t>
            </a:r>
            <a:br>
              <a:rPr lang="en-AU" dirty="0"/>
            </a:br>
            <a:endParaRPr lang="en-AU" dirty="0"/>
          </a:p>
        </p:txBody>
      </p:sp>
      <p:sp>
        <p:nvSpPr>
          <p:cNvPr id="4" name="Content Placeholder 3">
            <a:extLst>
              <a:ext uri="{FF2B5EF4-FFF2-40B4-BE49-F238E27FC236}">
                <a16:creationId xmlns:a16="http://schemas.microsoft.com/office/drawing/2014/main" id="{9F611F6C-1903-40A2-B2FF-488B2EA487A0}"/>
              </a:ext>
            </a:extLst>
          </p:cNvPr>
          <p:cNvSpPr>
            <a:spLocks noGrp="1"/>
          </p:cNvSpPr>
          <p:nvPr>
            <p:ph sz="half" idx="13"/>
          </p:nvPr>
        </p:nvSpPr>
        <p:spPr>
          <a:xfrm>
            <a:off x="5892801" y="2802560"/>
            <a:ext cx="5676057" cy="2822021"/>
          </a:xfrm>
        </p:spPr>
        <p:txBody>
          <a:bodyPr/>
          <a:lstStyle/>
          <a:p>
            <a:r>
              <a:rPr lang="en-AU" dirty="0">
                <a:hlinkClick r:id="rId3"/>
              </a:rPr>
              <a:t>https://archives.unimelb.edu.au/</a:t>
            </a:r>
            <a:r>
              <a:rPr lang="en-AU" dirty="0"/>
              <a:t> </a:t>
            </a:r>
          </a:p>
        </p:txBody>
      </p:sp>
      <p:sp>
        <p:nvSpPr>
          <p:cNvPr id="5" name="Date Placeholder 4">
            <a:extLst>
              <a:ext uri="{FF2B5EF4-FFF2-40B4-BE49-F238E27FC236}">
                <a16:creationId xmlns:a16="http://schemas.microsoft.com/office/drawing/2014/main" id="{1EF1B0E5-1D52-4F2F-BA5A-F2152B0E3D00}"/>
              </a:ext>
            </a:extLst>
          </p:cNvPr>
          <p:cNvSpPr>
            <a:spLocks noGrp="1"/>
          </p:cNvSpPr>
          <p:nvPr>
            <p:ph type="dt" sz="half" idx="14"/>
          </p:nvPr>
        </p:nvSpPr>
        <p:spPr/>
        <p:txBody>
          <a:bodyPr/>
          <a:lstStyle/>
          <a:p>
            <a:pPr defTabSz="609585" fontAlgn="base">
              <a:spcBef>
                <a:spcPct val="0"/>
              </a:spcBef>
              <a:spcAft>
                <a:spcPct val="0"/>
              </a:spcAft>
              <a:defRPr/>
            </a:pPr>
            <a:fld id="{87DF886E-EB9E-418E-8C9C-E98975E69C8A}" type="datetime3">
              <a:rPr lang="en-AU" altLang="en-US">
                <a:ea typeface="MS PGothic" panose="020B0600070205080204" pitchFamily="34" charset="-128"/>
              </a:rPr>
              <a:pPr defTabSz="609585" fontAlgn="base">
                <a:spcBef>
                  <a:spcPct val="0"/>
                </a:spcBef>
                <a:spcAft>
                  <a:spcPct val="0"/>
                </a:spcAft>
                <a:defRPr/>
              </a:pPr>
              <a:t>4 September, 2018</a:t>
            </a:fld>
            <a:endParaRPr lang="en-US" altLang="en-US">
              <a:ea typeface="MS PGothic" panose="020B0600070205080204" pitchFamily="34" charset="-128"/>
            </a:endParaRPr>
          </a:p>
        </p:txBody>
      </p:sp>
      <p:sp>
        <p:nvSpPr>
          <p:cNvPr id="6" name="Slide Number Placeholder 5">
            <a:extLst>
              <a:ext uri="{FF2B5EF4-FFF2-40B4-BE49-F238E27FC236}">
                <a16:creationId xmlns:a16="http://schemas.microsoft.com/office/drawing/2014/main" id="{A3CD40E0-41C6-4F6D-BC05-F591CA330FCD}"/>
              </a:ext>
            </a:extLst>
          </p:cNvPr>
          <p:cNvSpPr>
            <a:spLocks noGrp="1"/>
          </p:cNvSpPr>
          <p:nvPr>
            <p:ph type="sldNum" sz="quarter" idx="16"/>
          </p:nvPr>
        </p:nvSpPr>
        <p:spPr/>
        <p:txBody>
          <a:bodyPr/>
          <a:lstStyle/>
          <a:p>
            <a:pPr defTabSz="609585" fontAlgn="base">
              <a:spcBef>
                <a:spcPct val="0"/>
              </a:spcBef>
              <a:spcAft>
                <a:spcPct val="0"/>
              </a:spcAft>
            </a:pPr>
            <a:fld id="{1EFC7D77-B01B-4BEC-91CA-6CB65E191A79}" type="slidenum">
              <a:rPr lang="en-US" altLang="en-US">
                <a:ea typeface="MS PGothic" panose="020B0600070205080204" pitchFamily="34" charset="-128"/>
              </a:rPr>
              <a:pPr defTabSz="609585" fontAlgn="base">
                <a:spcBef>
                  <a:spcPct val="0"/>
                </a:spcBef>
                <a:spcAft>
                  <a:spcPct val="0"/>
                </a:spcAft>
              </a:pPr>
              <a:t>12</a:t>
            </a:fld>
            <a:endParaRPr lang="en-US" altLang="en-US">
              <a:ea typeface="MS PGothic" panose="020B0600070205080204" pitchFamily="34" charset="-128"/>
            </a:endParaRPr>
          </a:p>
        </p:txBody>
      </p:sp>
      <p:pic>
        <p:nvPicPr>
          <p:cNvPr id="9" name="Content Placeholder 8">
            <a:extLst>
              <a:ext uri="{FF2B5EF4-FFF2-40B4-BE49-F238E27FC236}">
                <a16:creationId xmlns:a16="http://schemas.microsoft.com/office/drawing/2014/main" id="{FE3902BB-FAE3-4A0E-AD85-22F85033CA0B}"/>
              </a:ext>
            </a:extLst>
          </p:cNvPr>
          <p:cNvPicPr>
            <a:picLocks noGrp="1" noChangeAspect="1"/>
          </p:cNvPicPr>
          <p:nvPr>
            <p:ph sz="half" idx="1"/>
          </p:nvPr>
        </p:nvPicPr>
        <p:blipFill>
          <a:blip r:embed="rId4"/>
          <a:stretch>
            <a:fillRect/>
          </a:stretch>
        </p:blipFill>
        <p:spPr>
          <a:xfrm>
            <a:off x="1236134" y="2931417"/>
            <a:ext cx="3492500" cy="2324100"/>
          </a:xfrm>
          <a:prstGeom prst="rect">
            <a:avLst/>
          </a:prstGeom>
        </p:spPr>
      </p:pic>
      <p:sp>
        <p:nvSpPr>
          <p:cNvPr id="8" name="AutoShape 4" descr="Image result for emu bird">
            <a:extLst>
              <a:ext uri="{FF2B5EF4-FFF2-40B4-BE49-F238E27FC236}">
                <a16:creationId xmlns:a16="http://schemas.microsoft.com/office/drawing/2014/main" id="{7937278E-6755-41D5-9B7C-3E7FBB05585F}"/>
              </a:ext>
            </a:extLst>
          </p:cNvPr>
          <p:cNvSpPr>
            <a:spLocks noChangeAspect="1" noChangeArrowheads="1"/>
          </p:cNvSpPr>
          <p:nvPr/>
        </p:nvSpPr>
        <p:spPr bwMode="auto">
          <a:xfrm>
            <a:off x="5892800" y="3225800"/>
            <a:ext cx="406400" cy="4064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609585" eaLnBrk="0" fontAlgn="base" hangingPunct="0">
              <a:spcBef>
                <a:spcPct val="0"/>
              </a:spcBef>
              <a:spcAft>
                <a:spcPct val="0"/>
              </a:spcAft>
            </a:pPr>
            <a:endParaRPr lang="en-AU" sz="2400">
              <a:solidFill>
                <a:srgbClr val="094183"/>
              </a:solidFill>
              <a:latin typeface="Source Sans Pro" charset="0"/>
              <a:ea typeface="MS PGothic" panose="020B0600070205080204" pitchFamily="34" charset="-128"/>
            </a:endParaRPr>
          </a:p>
        </p:txBody>
      </p:sp>
    </p:spTree>
    <p:extLst>
      <p:ext uri="{BB962C8B-B14F-4D97-AF65-F5344CB8AC3E}">
        <p14:creationId xmlns:p14="http://schemas.microsoft.com/office/powerpoint/2010/main" val="16925783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Content Placeholder 1">
            <a:extLst>
              <a:ext uri="{FF2B5EF4-FFF2-40B4-BE49-F238E27FC236}">
                <a16:creationId xmlns:a16="http://schemas.microsoft.com/office/drawing/2014/main" id="{948AB985-33C3-46F6-9F5D-4C5094AD3A7F}"/>
              </a:ext>
            </a:extLst>
          </p:cNvPr>
          <p:cNvPicPr>
            <a:picLocks noGrp="1" noChangeAspect="1"/>
          </p:cNvPicPr>
          <p:nvPr>
            <p:ph sz="half" idx="1"/>
          </p:nvPr>
        </p:nvPicPr>
        <p:blipFill>
          <a:blip r:embed="rId3"/>
          <a:stretch>
            <a:fillRect/>
          </a:stretch>
        </p:blipFill>
        <p:spPr>
          <a:xfrm>
            <a:off x="784490" y="2802467"/>
            <a:ext cx="4937655" cy="2821517"/>
          </a:xfrm>
          <a:prstGeom prst="rect">
            <a:avLst/>
          </a:prstGeom>
        </p:spPr>
      </p:pic>
      <p:sp>
        <p:nvSpPr>
          <p:cNvPr id="11" name="Title 10">
            <a:extLst>
              <a:ext uri="{FF2B5EF4-FFF2-40B4-BE49-F238E27FC236}">
                <a16:creationId xmlns:a16="http://schemas.microsoft.com/office/drawing/2014/main" id="{29AE3193-D86D-4CBF-9110-7C04764E6164}"/>
              </a:ext>
            </a:extLst>
          </p:cNvPr>
          <p:cNvSpPr>
            <a:spLocks noGrp="1"/>
          </p:cNvSpPr>
          <p:nvPr>
            <p:ph type="title"/>
          </p:nvPr>
        </p:nvSpPr>
        <p:spPr/>
        <p:txBody>
          <a:bodyPr>
            <a:normAutofit/>
          </a:bodyPr>
          <a:lstStyle/>
          <a:p>
            <a:r>
              <a:rPr lang="en-AU" dirty="0"/>
              <a:t>Available in the Reading Room 3</a:t>
            </a:r>
            <a:r>
              <a:rPr lang="en-AU" baseline="30000" dirty="0"/>
              <a:t>rd</a:t>
            </a:r>
            <a:r>
              <a:rPr lang="en-AU" dirty="0"/>
              <a:t> Floor Baillieu Library</a:t>
            </a:r>
            <a:br>
              <a:rPr lang="en-AU" dirty="0"/>
            </a:br>
            <a:br>
              <a:rPr lang="en-AU" dirty="0"/>
            </a:br>
            <a:endParaRPr lang="en-AU" dirty="0"/>
          </a:p>
        </p:txBody>
      </p:sp>
      <p:sp>
        <p:nvSpPr>
          <p:cNvPr id="4" name="Content Placeholder 3">
            <a:extLst>
              <a:ext uri="{FF2B5EF4-FFF2-40B4-BE49-F238E27FC236}">
                <a16:creationId xmlns:a16="http://schemas.microsoft.com/office/drawing/2014/main" id="{24722C32-350B-49B8-9B97-770629605D80}"/>
              </a:ext>
            </a:extLst>
          </p:cNvPr>
          <p:cNvSpPr>
            <a:spLocks noGrp="1"/>
          </p:cNvSpPr>
          <p:nvPr>
            <p:ph sz="half" idx="13"/>
          </p:nvPr>
        </p:nvSpPr>
        <p:spPr>
          <a:xfrm>
            <a:off x="6281537" y="2802560"/>
            <a:ext cx="5425040" cy="2822021"/>
          </a:xfrm>
        </p:spPr>
        <p:txBody>
          <a:bodyPr/>
          <a:lstStyle/>
          <a:p>
            <a:pPr marL="0" indent="0">
              <a:buNone/>
            </a:pPr>
            <a:r>
              <a:rPr lang="en-AU" dirty="0">
                <a:hlinkClick r:id="rId4"/>
              </a:rPr>
              <a:t>https://aeon.unimelb.edu.au/logon</a:t>
            </a:r>
            <a:endParaRPr lang="en-AU" dirty="0"/>
          </a:p>
          <a:p>
            <a:pPr marL="0" indent="0">
              <a:buNone/>
            </a:pPr>
            <a:r>
              <a:rPr lang="en-AU" dirty="0"/>
              <a:t> </a:t>
            </a:r>
          </a:p>
          <a:p>
            <a:pPr marL="0" indent="0">
              <a:buNone/>
            </a:pPr>
            <a:r>
              <a:rPr lang="en-AU" dirty="0">
                <a:solidFill>
                  <a:schemeClr val="tx1">
                    <a:lumMod val="60000"/>
                    <a:lumOff val="40000"/>
                  </a:schemeClr>
                </a:solidFill>
                <a:hlinkClick r:id="rId5"/>
              </a:rPr>
              <a:t>https://library.unimelb.edu.au/readingroom#about</a:t>
            </a:r>
            <a:r>
              <a:rPr lang="en-AU" dirty="0">
                <a:solidFill>
                  <a:schemeClr val="tx1">
                    <a:lumMod val="60000"/>
                    <a:lumOff val="40000"/>
                  </a:schemeClr>
                </a:solidFill>
              </a:rPr>
              <a:t> </a:t>
            </a:r>
          </a:p>
        </p:txBody>
      </p:sp>
      <p:sp>
        <p:nvSpPr>
          <p:cNvPr id="5" name="Date Placeholder 4">
            <a:extLst>
              <a:ext uri="{FF2B5EF4-FFF2-40B4-BE49-F238E27FC236}">
                <a16:creationId xmlns:a16="http://schemas.microsoft.com/office/drawing/2014/main" id="{C6D9BDC8-A726-4E02-A363-807F00DCF15F}"/>
              </a:ext>
            </a:extLst>
          </p:cNvPr>
          <p:cNvSpPr>
            <a:spLocks noGrp="1"/>
          </p:cNvSpPr>
          <p:nvPr>
            <p:ph type="dt" sz="half" idx="14"/>
          </p:nvPr>
        </p:nvSpPr>
        <p:spPr>
          <a:prstGeom prst="rect">
            <a:avLst/>
          </a:prstGeom>
        </p:spPr>
        <p:txBody>
          <a:bodyPr/>
          <a:lstStyle/>
          <a:p>
            <a:pPr defTabSz="609585" fontAlgn="base">
              <a:spcBef>
                <a:spcPct val="0"/>
              </a:spcBef>
              <a:spcAft>
                <a:spcPct val="0"/>
              </a:spcAft>
              <a:defRPr/>
            </a:pPr>
            <a:fld id="{A2D390E3-DBEA-4CE2-97A0-E9FB9E2A9A3B}" type="datetime3">
              <a:rPr lang="en-AU" altLang="en-US">
                <a:ea typeface="MS PGothic" panose="020B0600070205080204" pitchFamily="34" charset="-128"/>
              </a:rPr>
              <a:pPr defTabSz="609585" fontAlgn="base">
                <a:spcBef>
                  <a:spcPct val="0"/>
                </a:spcBef>
                <a:spcAft>
                  <a:spcPct val="0"/>
                </a:spcAft>
                <a:defRPr/>
              </a:pPr>
              <a:t>4 September, 2018</a:t>
            </a:fld>
            <a:endParaRPr lang="en-US" altLang="en-US">
              <a:ea typeface="MS PGothic" panose="020B0600070205080204" pitchFamily="34" charset="-128"/>
            </a:endParaRPr>
          </a:p>
        </p:txBody>
      </p:sp>
    </p:spTree>
    <p:extLst>
      <p:ext uri="{BB962C8B-B14F-4D97-AF65-F5344CB8AC3E}">
        <p14:creationId xmlns:p14="http://schemas.microsoft.com/office/powerpoint/2010/main" val="239676013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Content Placeholder 6" descr="cid:image001.png@01D3053F.E6DF51B0">
            <a:extLst>
              <a:ext uri="{FF2B5EF4-FFF2-40B4-BE49-F238E27FC236}">
                <a16:creationId xmlns:a16="http://schemas.microsoft.com/office/drawing/2014/main" id="{BE21D6B7-452C-46C8-8D72-C845C77598BC}"/>
              </a:ext>
            </a:extLst>
          </p:cNvPr>
          <p:cNvPicPr>
            <a:picLocks noGrp="1"/>
          </p:cNvPicPr>
          <p:nvPr>
            <p:ph sz="half" idx="1"/>
          </p:nvPr>
        </p:nvPicPr>
        <p:blipFill>
          <a:blip r:embed="rId3" r:link="rId4">
            <a:extLst>
              <a:ext uri="{28A0092B-C50C-407E-A947-70E740481C1C}">
                <a14:useLocalDpi xmlns:a14="http://schemas.microsoft.com/office/drawing/2010/main"/>
              </a:ext>
            </a:extLst>
          </a:blip>
          <a:stretch>
            <a:fillRect/>
          </a:stretch>
        </p:blipFill>
        <p:spPr bwMode="auto">
          <a:xfrm>
            <a:off x="2445493" y="951795"/>
            <a:ext cx="7120393" cy="4954411"/>
          </a:xfrm>
          <a:prstGeom prst="rect">
            <a:avLst/>
          </a:prstGeom>
          <a:noFill/>
          <a:ln>
            <a:noFill/>
          </a:ln>
        </p:spPr>
      </p:pic>
      <p:sp>
        <p:nvSpPr>
          <p:cNvPr id="5" name="Date Placeholder 4">
            <a:extLst>
              <a:ext uri="{FF2B5EF4-FFF2-40B4-BE49-F238E27FC236}">
                <a16:creationId xmlns:a16="http://schemas.microsoft.com/office/drawing/2014/main" id="{93BFD3B8-F7E3-413C-AB3B-5590EFF505B4}"/>
              </a:ext>
            </a:extLst>
          </p:cNvPr>
          <p:cNvSpPr>
            <a:spLocks noGrp="1"/>
          </p:cNvSpPr>
          <p:nvPr>
            <p:ph type="dt" sz="half" idx="10"/>
          </p:nvPr>
        </p:nvSpPr>
        <p:spPr/>
        <p:txBody>
          <a:bodyPr/>
          <a:lstStyle/>
          <a:p>
            <a:pPr defTabSz="609585" fontAlgn="base">
              <a:spcBef>
                <a:spcPct val="0"/>
              </a:spcBef>
              <a:spcAft>
                <a:spcPct val="0"/>
              </a:spcAft>
              <a:defRPr/>
            </a:pPr>
            <a:fld id="{87DF886E-EB9E-418E-8C9C-E98975E69C8A}" type="datetime3">
              <a:rPr lang="en-AU" altLang="en-US">
                <a:ea typeface="MS PGothic" panose="020B0600070205080204" pitchFamily="34" charset="-128"/>
              </a:rPr>
              <a:pPr defTabSz="609585" fontAlgn="base">
                <a:spcBef>
                  <a:spcPct val="0"/>
                </a:spcBef>
                <a:spcAft>
                  <a:spcPct val="0"/>
                </a:spcAft>
                <a:defRPr/>
              </a:pPr>
              <a:t>4 September, 2018</a:t>
            </a:fld>
            <a:endParaRPr lang="en-US" altLang="en-US">
              <a:ea typeface="MS PGothic" panose="020B0600070205080204" pitchFamily="34" charset="-128"/>
            </a:endParaRPr>
          </a:p>
        </p:txBody>
      </p:sp>
      <p:sp>
        <p:nvSpPr>
          <p:cNvPr id="6" name="Slide Number Placeholder 5">
            <a:extLst>
              <a:ext uri="{FF2B5EF4-FFF2-40B4-BE49-F238E27FC236}">
                <a16:creationId xmlns:a16="http://schemas.microsoft.com/office/drawing/2014/main" id="{09D11619-4FCB-4CFA-8106-5513D66FC4D2}"/>
              </a:ext>
            </a:extLst>
          </p:cNvPr>
          <p:cNvSpPr>
            <a:spLocks noGrp="1"/>
          </p:cNvSpPr>
          <p:nvPr>
            <p:ph type="sldNum" sz="quarter" idx="12"/>
          </p:nvPr>
        </p:nvSpPr>
        <p:spPr/>
        <p:txBody>
          <a:bodyPr/>
          <a:lstStyle/>
          <a:p>
            <a:pPr defTabSz="609585" fontAlgn="base">
              <a:spcBef>
                <a:spcPct val="0"/>
              </a:spcBef>
              <a:spcAft>
                <a:spcPct val="0"/>
              </a:spcAft>
            </a:pPr>
            <a:fld id="{1EFC7D77-B01B-4BEC-91CA-6CB65E191A79}" type="slidenum">
              <a:rPr lang="en-US" altLang="en-US">
                <a:ea typeface="MS PGothic" panose="020B0600070205080204" pitchFamily="34" charset="-128"/>
              </a:rPr>
              <a:pPr defTabSz="609585" fontAlgn="base">
                <a:spcBef>
                  <a:spcPct val="0"/>
                </a:spcBef>
                <a:spcAft>
                  <a:spcPct val="0"/>
                </a:spcAft>
              </a:pPr>
              <a:t>14</a:t>
            </a:fld>
            <a:endParaRPr lang="en-US" altLang="en-US">
              <a:ea typeface="MS PGothic" panose="020B0600070205080204" pitchFamily="34" charset="-128"/>
            </a:endParaRPr>
          </a:p>
        </p:txBody>
      </p:sp>
      <p:sp>
        <p:nvSpPr>
          <p:cNvPr id="3" name="Title 2">
            <a:extLst>
              <a:ext uri="{FF2B5EF4-FFF2-40B4-BE49-F238E27FC236}">
                <a16:creationId xmlns:a16="http://schemas.microsoft.com/office/drawing/2014/main" id="{BA98BA0A-C718-4A89-BF64-20388089178F}"/>
              </a:ext>
            </a:extLst>
          </p:cNvPr>
          <p:cNvSpPr>
            <a:spLocks noGrp="1"/>
          </p:cNvSpPr>
          <p:nvPr>
            <p:ph type="title" idx="4294967295"/>
          </p:nvPr>
        </p:nvSpPr>
        <p:spPr>
          <a:xfrm>
            <a:off x="3054352" y="514352"/>
            <a:ext cx="9137649" cy="1502833"/>
          </a:xfrm>
          <a:prstGeom prst="rect">
            <a:avLst/>
          </a:prstGeom>
        </p:spPr>
        <p:txBody>
          <a:bodyPr/>
          <a:lstStyle/>
          <a:p>
            <a:endParaRPr lang="en-AU" dirty="0"/>
          </a:p>
        </p:txBody>
      </p:sp>
    </p:spTree>
    <p:extLst>
      <p:ext uri="{BB962C8B-B14F-4D97-AF65-F5344CB8AC3E}">
        <p14:creationId xmlns:p14="http://schemas.microsoft.com/office/powerpoint/2010/main" val="352599948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B40C617-A05D-46C8-91B2-823C5621C4F1}"/>
              </a:ext>
            </a:extLst>
          </p:cNvPr>
          <p:cNvSpPr>
            <a:spLocks noGrp="1"/>
          </p:cNvSpPr>
          <p:nvPr>
            <p:ph type="title"/>
          </p:nvPr>
        </p:nvSpPr>
        <p:spPr/>
        <p:txBody>
          <a:bodyPr>
            <a:normAutofit/>
          </a:bodyPr>
          <a:lstStyle/>
          <a:p>
            <a:r>
              <a:rPr lang="en-AU" sz="3733" dirty="0"/>
              <a:t>Moving into digital archives</a:t>
            </a:r>
          </a:p>
        </p:txBody>
      </p:sp>
      <p:sp>
        <p:nvSpPr>
          <p:cNvPr id="5" name="Date Placeholder 4">
            <a:extLst>
              <a:ext uri="{FF2B5EF4-FFF2-40B4-BE49-F238E27FC236}">
                <a16:creationId xmlns:a16="http://schemas.microsoft.com/office/drawing/2014/main" id="{6AD2B115-D6E7-4318-81C5-1F604F404F89}"/>
              </a:ext>
            </a:extLst>
          </p:cNvPr>
          <p:cNvSpPr>
            <a:spLocks noGrp="1"/>
          </p:cNvSpPr>
          <p:nvPr>
            <p:ph type="dt" sz="half" idx="14"/>
          </p:nvPr>
        </p:nvSpPr>
        <p:spPr/>
        <p:txBody>
          <a:bodyPr/>
          <a:lstStyle/>
          <a:p>
            <a:pPr defTabSz="609585" fontAlgn="base">
              <a:spcBef>
                <a:spcPct val="0"/>
              </a:spcBef>
              <a:spcAft>
                <a:spcPct val="0"/>
              </a:spcAft>
              <a:defRPr/>
            </a:pPr>
            <a:fld id="{87DF886E-EB9E-418E-8C9C-E98975E69C8A}" type="datetime3">
              <a:rPr lang="en-AU" altLang="en-US">
                <a:ea typeface="MS PGothic" panose="020B0600070205080204" pitchFamily="34" charset="-128"/>
              </a:rPr>
              <a:pPr defTabSz="609585" fontAlgn="base">
                <a:spcBef>
                  <a:spcPct val="0"/>
                </a:spcBef>
                <a:spcAft>
                  <a:spcPct val="0"/>
                </a:spcAft>
                <a:defRPr/>
              </a:pPr>
              <a:t>4 September, 2018</a:t>
            </a:fld>
            <a:endParaRPr lang="en-US" altLang="en-US" dirty="0">
              <a:ea typeface="MS PGothic" panose="020B0600070205080204" pitchFamily="34" charset="-128"/>
            </a:endParaRPr>
          </a:p>
        </p:txBody>
      </p:sp>
      <p:sp>
        <p:nvSpPr>
          <p:cNvPr id="6" name="Slide Number Placeholder 5">
            <a:extLst>
              <a:ext uri="{FF2B5EF4-FFF2-40B4-BE49-F238E27FC236}">
                <a16:creationId xmlns:a16="http://schemas.microsoft.com/office/drawing/2014/main" id="{A998F827-26EF-485C-B325-5F4FD063EEA6}"/>
              </a:ext>
            </a:extLst>
          </p:cNvPr>
          <p:cNvSpPr>
            <a:spLocks noGrp="1"/>
          </p:cNvSpPr>
          <p:nvPr>
            <p:ph type="sldNum" sz="quarter" idx="16"/>
          </p:nvPr>
        </p:nvSpPr>
        <p:spPr/>
        <p:txBody>
          <a:bodyPr/>
          <a:lstStyle/>
          <a:p>
            <a:pPr defTabSz="609585" fontAlgn="base">
              <a:spcBef>
                <a:spcPct val="0"/>
              </a:spcBef>
              <a:spcAft>
                <a:spcPct val="0"/>
              </a:spcAft>
            </a:pPr>
            <a:fld id="{1EFC7D77-B01B-4BEC-91CA-6CB65E191A79}" type="slidenum">
              <a:rPr lang="en-US" altLang="en-US">
                <a:ea typeface="MS PGothic" panose="020B0600070205080204" pitchFamily="34" charset="-128"/>
              </a:rPr>
              <a:pPr defTabSz="609585" fontAlgn="base">
                <a:spcBef>
                  <a:spcPct val="0"/>
                </a:spcBef>
                <a:spcAft>
                  <a:spcPct val="0"/>
                </a:spcAft>
              </a:pPr>
              <a:t>15</a:t>
            </a:fld>
            <a:endParaRPr lang="en-US" altLang="en-US">
              <a:ea typeface="MS PGothic" panose="020B0600070205080204" pitchFamily="34" charset="-128"/>
            </a:endParaRPr>
          </a:p>
        </p:txBody>
      </p:sp>
      <p:sp>
        <p:nvSpPr>
          <p:cNvPr id="4" name="Content Placeholder 3">
            <a:extLst>
              <a:ext uri="{FF2B5EF4-FFF2-40B4-BE49-F238E27FC236}">
                <a16:creationId xmlns:a16="http://schemas.microsoft.com/office/drawing/2014/main" id="{A95C625D-44C6-4D70-B732-66EC89E13290}"/>
              </a:ext>
            </a:extLst>
          </p:cNvPr>
          <p:cNvSpPr>
            <a:spLocks noGrp="1"/>
          </p:cNvSpPr>
          <p:nvPr>
            <p:ph sz="half" idx="1"/>
          </p:nvPr>
        </p:nvSpPr>
        <p:spPr>
          <a:xfrm>
            <a:off x="419947" y="2750211"/>
            <a:ext cx="5287320" cy="2822021"/>
          </a:xfrm>
        </p:spPr>
        <p:txBody>
          <a:bodyPr/>
          <a:lstStyle/>
          <a:p>
            <a:r>
              <a:rPr lang="en-AU" dirty="0"/>
              <a:t>Digitisation</a:t>
            </a:r>
          </a:p>
          <a:p>
            <a:r>
              <a:rPr lang="en-AU" dirty="0"/>
              <a:t>Digital Asset Management</a:t>
            </a:r>
          </a:p>
          <a:p>
            <a:r>
              <a:rPr lang="en-AU" dirty="0"/>
              <a:t>Digital record acquisition</a:t>
            </a:r>
          </a:p>
        </p:txBody>
      </p:sp>
      <p:pic>
        <p:nvPicPr>
          <p:cNvPr id="11" name="Picture 10">
            <a:extLst>
              <a:ext uri="{FF2B5EF4-FFF2-40B4-BE49-F238E27FC236}">
                <a16:creationId xmlns:a16="http://schemas.microsoft.com/office/drawing/2014/main" id="{AF91A579-ACA1-411C-9214-3B711F4BFC6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798823" y="362479"/>
            <a:ext cx="2783576" cy="3711435"/>
          </a:xfrm>
          <a:prstGeom prst="rect">
            <a:avLst/>
          </a:prstGeom>
        </p:spPr>
      </p:pic>
      <p:pic>
        <p:nvPicPr>
          <p:cNvPr id="13" name="Picture 12">
            <a:extLst>
              <a:ext uri="{FF2B5EF4-FFF2-40B4-BE49-F238E27FC236}">
                <a16:creationId xmlns:a16="http://schemas.microsoft.com/office/drawing/2014/main" id="{FA7068CB-9C86-4E23-83A6-17019A9742C4}"/>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492397" y="2257057"/>
            <a:ext cx="3042424" cy="3042424"/>
          </a:xfrm>
          <a:prstGeom prst="rect">
            <a:avLst/>
          </a:prstGeom>
        </p:spPr>
      </p:pic>
      <p:sp>
        <p:nvSpPr>
          <p:cNvPr id="15" name="TextBox 14">
            <a:extLst>
              <a:ext uri="{FF2B5EF4-FFF2-40B4-BE49-F238E27FC236}">
                <a16:creationId xmlns:a16="http://schemas.microsoft.com/office/drawing/2014/main" id="{163A69CB-6D96-4828-977D-FCFEF9A5D7A9}"/>
              </a:ext>
            </a:extLst>
          </p:cNvPr>
          <p:cNvSpPr txBox="1"/>
          <p:nvPr/>
        </p:nvSpPr>
        <p:spPr>
          <a:xfrm>
            <a:off x="5141089" y="5397826"/>
            <a:ext cx="3456395" cy="318100"/>
          </a:xfrm>
          <a:prstGeom prst="rect">
            <a:avLst/>
          </a:prstGeom>
          <a:noFill/>
        </p:spPr>
        <p:txBody>
          <a:bodyPr wrap="none" rtlCol="0">
            <a:spAutoFit/>
          </a:bodyPr>
          <a:lstStyle/>
          <a:p>
            <a:pPr defTabSz="609585" eaLnBrk="0" fontAlgn="base" hangingPunct="0">
              <a:spcBef>
                <a:spcPct val="0"/>
              </a:spcBef>
              <a:spcAft>
                <a:spcPct val="0"/>
              </a:spcAft>
            </a:pPr>
            <a:r>
              <a:rPr lang="en-AU" sz="1467" dirty="0" err="1">
                <a:solidFill>
                  <a:srgbClr val="094183"/>
                </a:solidFill>
                <a:latin typeface="Source Sans Pro" charset="0"/>
                <a:ea typeface="MS PGothic" panose="020B0600070205080204" pitchFamily="34" charset="-128"/>
              </a:rPr>
              <a:t>Steenbeck</a:t>
            </a:r>
            <a:r>
              <a:rPr lang="en-AU" sz="1467" dirty="0">
                <a:solidFill>
                  <a:srgbClr val="094183"/>
                </a:solidFill>
                <a:latin typeface="Source Sans Pro" charset="0"/>
                <a:ea typeface="MS PGothic" panose="020B0600070205080204" pitchFamily="34" charset="-128"/>
              </a:rPr>
              <a:t> machine for analogue </a:t>
            </a:r>
            <a:r>
              <a:rPr lang="en-AU" sz="1467" dirty="0" err="1">
                <a:solidFill>
                  <a:srgbClr val="094183"/>
                </a:solidFill>
                <a:latin typeface="Source Sans Pro" charset="0"/>
                <a:ea typeface="MS PGothic" panose="020B0600070205080204" pitchFamily="34" charset="-128"/>
              </a:rPr>
              <a:t>av</a:t>
            </a:r>
            <a:r>
              <a:rPr lang="en-AU" sz="1467" dirty="0">
                <a:solidFill>
                  <a:srgbClr val="094183"/>
                </a:solidFill>
                <a:latin typeface="Source Sans Pro" charset="0"/>
                <a:ea typeface="MS PGothic" panose="020B0600070205080204" pitchFamily="34" charset="-128"/>
              </a:rPr>
              <a:t> items</a:t>
            </a:r>
          </a:p>
        </p:txBody>
      </p:sp>
      <p:sp>
        <p:nvSpPr>
          <p:cNvPr id="17" name="TextBox 16">
            <a:extLst>
              <a:ext uri="{FF2B5EF4-FFF2-40B4-BE49-F238E27FC236}">
                <a16:creationId xmlns:a16="http://schemas.microsoft.com/office/drawing/2014/main" id="{5E4AF71D-36E9-49B4-AA48-C5F81503F001}"/>
              </a:ext>
            </a:extLst>
          </p:cNvPr>
          <p:cNvSpPr txBox="1"/>
          <p:nvPr/>
        </p:nvSpPr>
        <p:spPr>
          <a:xfrm>
            <a:off x="8798825" y="4113020"/>
            <a:ext cx="2783575" cy="543867"/>
          </a:xfrm>
          <a:prstGeom prst="rect">
            <a:avLst/>
          </a:prstGeom>
          <a:noFill/>
        </p:spPr>
        <p:txBody>
          <a:bodyPr wrap="square" rtlCol="0">
            <a:spAutoFit/>
          </a:bodyPr>
          <a:lstStyle/>
          <a:p>
            <a:pPr algn="ctr" defTabSz="609585" eaLnBrk="0" fontAlgn="base" hangingPunct="0">
              <a:spcBef>
                <a:spcPct val="0"/>
              </a:spcBef>
              <a:spcAft>
                <a:spcPct val="0"/>
              </a:spcAft>
            </a:pPr>
            <a:r>
              <a:rPr lang="en-AU" sz="1467" dirty="0">
                <a:solidFill>
                  <a:srgbClr val="094183"/>
                </a:solidFill>
                <a:latin typeface="Source Sans Pro" charset="0"/>
                <a:ea typeface="MS PGothic" panose="020B0600070205080204" pitchFamily="34" charset="-128"/>
              </a:rPr>
              <a:t>The </a:t>
            </a:r>
            <a:r>
              <a:rPr lang="en-AU" sz="1467" dirty="0" err="1">
                <a:solidFill>
                  <a:srgbClr val="094183"/>
                </a:solidFill>
                <a:latin typeface="Source Sans Pro" charset="0"/>
                <a:ea typeface="MS PGothic" panose="020B0600070205080204" pitchFamily="34" charset="-128"/>
              </a:rPr>
              <a:t>Kryoflux</a:t>
            </a:r>
            <a:r>
              <a:rPr lang="en-AU" sz="1467" dirty="0">
                <a:solidFill>
                  <a:srgbClr val="094183"/>
                </a:solidFill>
                <a:latin typeface="Source Sans Pro" charset="0"/>
                <a:ea typeface="MS PGothic" panose="020B0600070205080204" pitchFamily="34" charset="-128"/>
              </a:rPr>
              <a:t> floppy controller with 5 ¼ inch floppy drive</a:t>
            </a:r>
          </a:p>
        </p:txBody>
      </p:sp>
    </p:spTree>
    <p:extLst>
      <p:ext uri="{BB962C8B-B14F-4D97-AF65-F5344CB8AC3E}">
        <p14:creationId xmlns:p14="http://schemas.microsoft.com/office/powerpoint/2010/main" val="164632967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Content Placeholder 7">
            <a:extLst>
              <a:ext uri="{FF2B5EF4-FFF2-40B4-BE49-F238E27FC236}">
                <a16:creationId xmlns:a16="http://schemas.microsoft.com/office/drawing/2014/main" id="{4EF3226B-B7F7-444B-B14F-F5113B19CC31}"/>
              </a:ext>
            </a:extLst>
          </p:cNvPr>
          <p:cNvPicPr>
            <a:picLocks noGrp="1" noChangeAspect="1"/>
          </p:cNvPicPr>
          <p:nvPr>
            <p:ph sz="half" idx="1"/>
          </p:nvPr>
        </p:nvPicPr>
        <p:blipFill>
          <a:blip r:embed="rId3" cstate="screen">
            <a:extLst>
              <a:ext uri="{28A0092B-C50C-407E-A947-70E740481C1C}">
                <a14:useLocalDpi xmlns:a14="http://schemas.microsoft.com/office/drawing/2010/main"/>
              </a:ext>
            </a:extLst>
          </a:blip>
          <a:stretch>
            <a:fillRect/>
          </a:stretch>
        </p:blipFill>
        <p:spPr>
          <a:xfrm>
            <a:off x="467009" y="2682708"/>
            <a:ext cx="2116137" cy="2821517"/>
          </a:xfrm>
        </p:spPr>
      </p:pic>
      <p:sp>
        <p:nvSpPr>
          <p:cNvPr id="3" name="Title 2">
            <a:extLst>
              <a:ext uri="{FF2B5EF4-FFF2-40B4-BE49-F238E27FC236}">
                <a16:creationId xmlns:a16="http://schemas.microsoft.com/office/drawing/2014/main" id="{03E7976D-862B-4EBC-80DB-F4C9A861A431}"/>
              </a:ext>
            </a:extLst>
          </p:cNvPr>
          <p:cNvSpPr>
            <a:spLocks noGrp="1"/>
          </p:cNvSpPr>
          <p:nvPr>
            <p:ph type="title"/>
          </p:nvPr>
        </p:nvSpPr>
        <p:spPr/>
        <p:txBody>
          <a:bodyPr>
            <a:normAutofit/>
          </a:bodyPr>
          <a:lstStyle/>
          <a:p>
            <a:r>
              <a:rPr lang="en-AU" sz="3733" dirty="0"/>
              <a:t>A *destination* for research</a:t>
            </a:r>
          </a:p>
        </p:txBody>
      </p:sp>
      <p:pic>
        <p:nvPicPr>
          <p:cNvPr id="10" name="Content Placeholder 9">
            <a:extLst>
              <a:ext uri="{FF2B5EF4-FFF2-40B4-BE49-F238E27FC236}">
                <a16:creationId xmlns:a16="http://schemas.microsoft.com/office/drawing/2014/main" id="{06D77C94-2418-42DA-AB31-98DAF602DADD}"/>
              </a:ext>
            </a:extLst>
          </p:cNvPr>
          <p:cNvPicPr>
            <a:picLocks noGrp="1" noChangeAspect="1"/>
          </p:cNvPicPr>
          <p:nvPr>
            <p:ph sz="half" idx="13"/>
          </p:nvPr>
        </p:nvPicPr>
        <p:blipFill>
          <a:blip r:embed="rId4" cstate="screen">
            <a:extLst>
              <a:ext uri="{28A0092B-C50C-407E-A947-70E740481C1C}">
                <a14:useLocalDpi xmlns:a14="http://schemas.microsoft.com/office/drawing/2010/main"/>
              </a:ext>
            </a:extLst>
          </a:blip>
          <a:stretch>
            <a:fillRect/>
          </a:stretch>
        </p:blipFill>
        <p:spPr>
          <a:xfrm>
            <a:off x="2952609" y="2682708"/>
            <a:ext cx="3762023" cy="2821517"/>
          </a:xfrm>
        </p:spPr>
      </p:pic>
      <p:sp>
        <p:nvSpPr>
          <p:cNvPr id="5" name="Date Placeholder 4">
            <a:extLst>
              <a:ext uri="{FF2B5EF4-FFF2-40B4-BE49-F238E27FC236}">
                <a16:creationId xmlns:a16="http://schemas.microsoft.com/office/drawing/2014/main" id="{9494F2C8-0D65-428B-98CD-013B72CCF068}"/>
              </a:ext>
            </a:extLst>
          </p:cNvPr>
          <p:cNvSpPr>
            <a:spLocks noGrp="1"/>
          </p:cNvSpPr>
          <p:nvPr>
            <p:ph type="dt" sz="half" idx="14"/>
          </p:nvPr>
        </p:nvSpPr>
        <p:spPr/>
        <p:txBody>
          <a:bodyPr/>
          <a:lstStyle/>
          <a:p>
            <a:pPr defTabSz="609585" fontAlgn="base">
              <a:spcBef>
                <a:spcPct val="0"/>
              </a:spcBef>
              <a:spcAft>
                <a:spcPct val="0"/>
              </a:spcAft>
              <a:defRPr/>
            </a:pPr>
            <a:fld id="{87DF886E-EB9E-418E-8C9C-E98975E69C8A}" type="datetime3">
              <a:rPr lang="en-AU" altLang="en-US">
                <a:ea typeface="MS PGothic" panose="020B0600070205080204" pitchFamily="34" charset="-128"/>
              </a:rPr>
              <a:pPr defTabSz="609585" fontAlgn="base">
                <a:spcBef>
                  <a:spcPct val="0"/>
                </a:spcBef>
                <a:spcAft>
                  <a:spcPct val="0"/>
                </a:spcAft>
                <a:defRPr/>
              </a:pPr>
              <a:t>4 September, 2018</a:t>
            </a:fld>
            <a:endParaRPr lang="en-US" altLang="en-US">
              <a:ea typeface="MS PGothic" panose="020B0600070205080204" pitchFamily="34" charset="-128"/>
            </a:endParaRPr>
          </a:p>
        </p:txBody>
      </p:sp>
      <p:sp>
        <p:nvSpPr>
          <p:cNvPr id="6" name="Slide Number Placeholder 5">
            <a:extLst>
              <a:ext uri="{FF2B5EF4-FFF2-40B4-BE49-F238E27FC236}">
                <a16:creationId xmlns:a16="http://schemas.microsoft.com/office/drawing/2014/main" id="{8A6C6A25-2383-41EF-9212-9A06BA630729}"/>
              </a:ext>
            </a:extLst>
          </p:cNvPr>
          <p:cNvSpPr>
            <a:spLocks noGrp="1"/>
          </p:cNvSpPr>
          <p:nvPr>
            <p:ph type="sldNum" sz="quarter" idx="16"/>
          </p:nvPr>
        </p:nvSpPr>
        <p:spPr/>
        <p:txBody>
          <a:bodyPr/>
          <a:lstStyle/>
          <a:p>
            <a:pPr defTabSz="609585" fontAlgn="base">
              <a:spcBef>
                <a:spcPct val="0"/>
              </a:spcBef>
              <a:spcAft>
                <a:spcPct val="0"/>
              </a:spcAft>
            </a:pPr>
            <a:fld id="{1EFC7D77-B01B-4BEC-91CA-6CB65E191A79}" type="slidenum">
              <a:rPr lang="en-US" altLang="en-US">
                <a:ea typeface="MS PGothic" panose="020B0600070205080204" pitchFamily="34" charset="-128"/>
              </a:rPr>
              <a:pPr defTabSz="609585" fontAlgn="base">
                <a:spcBef>
                  <a:spcPct val="0"/>
                </a:spcBef>
                <a:spcAft>
                  <a:spcPct val="0"/>
                </a:spcAft>
              </a:pPr>
              <a:t>16</a:t>
            </a:fld>
            <a:endParaRPr lang="en-US" altLang="en-US">
              <a:ea typeface="MS PGothic" panose="020B0600070205080204" pitchFamily="34" charset="-128"/>
            </a:endParaRPr>
          </a:p>
        </p:txBody>
      </p:sp>
      <p:sp>
        <p:nvSpPr>
          <p:cNvPr id="2" name="TextBox 1">
            <a:extLst>
              <a:ext uri="{FF2B5EF4-FFF2-40B4-BE49-F238E27FC236}">
                <a16:creationId xmlns:a16="http://schemas.microsoft.com/office/drawing/2014/main" id="{4F6B961D-A62A-405A-9DF2-0165C3D97D35}"/>
              </a:ext>
            </a:extLst>
          </p:cNvPr>
          <p:cNvSpPr txBox="1"/>
          <p:nvPr/>
        </p:nvSpPr>
        <p:spPr>
          <a:xfrm>
            <a:off x="7084094" y="2207394"/>
            <a:ext cx="4879212" cy="4113306"/>
          </a:xfrm>
          <a:prstGeom prst="rect">
            <a:avLst/>
          </a:prstGeom>
          <a:noFill/>
        </p:spPr>
        <p:txBody>
          <a:bodyPr wrap="square" rtlCol="0">
            <a:spAutoFit/>
          </a:bodyPr>
          <a:lstStyle/>
          <a:p>
            <a:pPr defTabSz="609585" eaLnBrk="0" fontAlgn="base" hangingPunct="0">
              <a:spcBef>
                <a:spcPct val="0"/>
              </a:spcBef>
              <a:spcAft>
                <a:spcPct val="0"/>
              </a:spcAft>
            </a:pPr>
            <a:r>
              <a:rPr lang="en-AU" sz="2133" dirty="0">
                <a:solidFill>
                  <a:srgbClr val="094183"/>
                </a:solidFill>
                <a:latin typeface="Source Sans Pro" charset="0"/>
                <a:ea typeface="MS PGothic" panose="020B0600070205080204" pitchFamily="34" charset="-128"/>
              </a:rPr>
              <a:t>2017 stats:</a:t>
            </a:r>
          </a:p>
          <a:p>
            <a:pPr marL="380990" indent="-380990" defTabSz="609585" eaLnBrk="0" fontAlgn="base" hangingPunct="0">
              <a:spcBef>
                <a:spcPct val="0"/>
              </a:spcBef>
              <a:spcAft>
                <a:spcPct val="0"/>
              </a:spcAft>
              <a:buFont typeface="Arial" panose="020B0604020202020204" pitchFamily="34" charset="0"/>
              <a:buChar char="•"/>
            </a:pPr>
            <a:r>
              <a:rPr lang="en-AU" sz="2133" dirty="0">
                <a:solidFill>
                  <a:srgbClr val="094183"/>
                </a:solidFill>
                <a:latin typeface="Source Sans Pro" charset="0"/>
                <a:ea typeface="MS PGothic" panose="020B0600070205080204" pitchFamily="34" charset="-128"/>
              </a:rPr>
              <a:t>53,000+ website sessions</a:t>
            </a:r>
          </a:p>
          <a:p>
            <a:pPr marL="380990" indent="-380990" defTabSz="609585" eaLnBrk="0" fontAlgn="base" hangingPunct="0">
              <a:spcBef>
                <a:spcPct val="0"/>
              </a:spcBef>
              <a:spcAft>
                <a:spcPct val="0"/>
              </a:spcAft>
              <a:buFont typeface="Arial" panose="020B0604020202020204" pitchFamily="34" charset="0"/>
              <a:buChar char="•"/>
            </a:pPr>
            <a:r>
              <a:rPr lang="en-AU" sz="2133" dirty="0">
                <a:solidFill>
                  <a:srgbClr val="094183"/>
                </a:solidFill>
                <a:latin typeface="Source Sans Pro" charset="0"/>
                <a:ea typeface="MS PGothic" panose="020B0600070205080204" pitchFamily="34" charset="-128"/>
              </a:rPr>
              <a:t>730+ visitors to the reading room</a:t>
            </a:r>
          </a:p>
          <a:p>
            <a:pPr marL="380990" indent="-380990" defTabSz="609585" eaLnBrk="0" fontAlgn="base" hangingPunct="0">
              <a:spcBef>
                <a:spcPct val="0"/>
              </a:spcBef>
              <a:spcAft>
                <a:spcPct val="0"/>
              </a:spcAft>
              <a:buFont typeface="Arial" panose="020B0604020202020204" pitchFamily="34" charset="0"/>
              <a:buChar char="•"/>
            </a:pPr>
            <a:r>
              <a:rPr lang="en-AU" sz="2133" dirty="0">
                <a:solidFill>
                  <a:srgbClr val="094183"/>
                </a:solidFill>
                <a:latin typeface="Source Sans Pro" charset="0"/>
                <a:ea typeface="MS PGothic" panose="020B0600070205080204" pitchFamily="34" charset="-128"/>
              </a:rPr>
              <a:t>UoM academics and postgrad students = 20% of users</a:t>
            </a:r>
          </a:p>
          <a:p>
            <a:pPr marL="380990" indent="-380990" defTabSz="609585" eaLnBrk="0" fontAlgn="base" hangingPunct="0">
              <a:spcBef>
                <a:spcPct val="0"/>
              </a:spcBef>
              <a:spcAft>
                <a:spcPct val="0"/>
              </a:spcAft>
              <a:buFont typeface="Arial" panose="020B0604020202020204" pitchFamily="34" charset="0"/>
              <a:buChar char="•"/>
            </a:pPr>
            <a:endParaRPr lang="en-AU" sz="2133" dirty="0">
              <a:solidFill>
                <a:srgbClr val="094183"/>
              </a:solidFill>
              <a:latin typeface="Source Sans Pro" charset="0"/>
              <a:ea typeface="MS PGothic" panose="020B0600070205080204" pitchFamily="34" charset="-128"/>
            </a:endParaRPr>
          </a:p>
          <a:p>
            <a:pPr defTabSz="609585" eaLnBrk="0" fontAlgn="base" hangingPunct="0">
              <a:spcBef>
                <a:spcPct val="0"/>
              </a:spcBef>
              <a:spcAft>
                <a:spcPct val="0"/>
              </a:spcAft>
            </a:pPr>
            <a:r>
              <a:rPr lang="en-AU" sz="2133" dirty="0">
                <a:solidFill>
                  <a:srgbClr val="094183"/>
                </a:solidFill>
                <a:latin typeface="Source Sans Pro" charset="0"/>
                <a:ea typeface="MS PGothic" panose="020B0600070205080204" pitchFamily="34" charset="-128"/>
              </a:rPr>
              <a:t>Also available for: </a:t>
            </a:r>
          </a:p>
          <a:p>
            <a:pPr marL="380990" indent="-380990" defTabSz="609585" eaLnBrk="0" fontAlgn="base" hangingPunct="0">
              <a:spcBef>
                <a:spcPct val="0"/>
              </a:spcBef>
              <a:spcAft>
                <a:spcPct val="0"/>
              </a:spcAft>
              <a:buFont typeface="Arial" panose="020B0604020202020204" pitchFamily="34" charset="0"/>
              <a:buChar char="•"/>
            </a:pPr>
            <a:r>
              <a:rPr lang="en-AU" sz="2133" dirty="0">
                <a:solidFill>
                  <a:srgbClr val="094183"/>
                </a:solidFill>
                <a:latin typeface="Source Sans Pro" charset="0"/>
                <a:ea typeface="MS PGothic" panose="020B0600070205080204" pitchFamily="34" charset="-128"/>
              </a:rPr>
              <a:t>Grant partnerships</a:t>
            </a:r>
          </a:p>
          <a:p>
            <a:pPr marL="380990" indent="-380990" defTabSz="609585" eaLnBrk="0" fontAlgn="base" hangingPunct="0">
              <a:spcBef>
                <a:spcPct val="0"/>
              </a:spcBef>
              <a:spcAft>
                <a:spcPct val="0"/>
              </a:spcAft>
              <a:buFont typeface="Arial" panose="020B0604020202020204" pitchFamily="34" charset="0"/>
              <a:buChar char="•"/>
            </a:pPr>
            <a:r>
              <a:rPr lang="en-AU" sz="2133" dirty="0">
                <a:solidFill>
                  <a:srgbClr val="094183"/>
                </a:solidFill>
                <a:latin typeface="Source Sans Pro" charset="0"/>
                <a:ea typeface="MS PGothic" panose="020B0600070205080204" pitchFamily="34" charset="-128"/>
              </a:rPr>
              <a:t>Expert research advice</a:t>
            </a:r>
          </a:p>
          <a:p>
            <a:pPr marL="380990" indent="-380990" defTabSz="609585" eaLnBrk="0" fontAlgn="base" hangingPunct="0">
              <a:spcBef>
                <a:spcPct val="0"/>
              </a:spcBef>
              <a:spcAft>
                <a:spcPct val="0"/>
              </a:spcAft>
              <a:buFont typeface="Arial" panose="020B0604020202020204" pitchFamily="34" charset="0"/>
              <a:buChar char="•"/>
            </a:pPr>
            <a:r>
              <a:rPr lang="en-AU" sz="2133" dirty="0">
                <a:solidFill>
                  <a:srgbClr val="094183"/>
                </a:solidFill>
                <a:latin typeface="Source Sans Pro" charset="0"/>
                <a:ea typeface="MS PGothic" panose="020B0600070205080204" pitchFamily="34" charset="-128"/>
              </a:rPr>
              <a:t>Digitisation projects</a:t>
            </a:r>
          </a:p>
          <a:p>
            <a:pPr marL="380990" indent="-380990" defTabSz="609585" eaLnBrk="0" fontAlgn="base" hangingPunct="0">
              <a:spcBef>
                <a:spcPct val="0"/>
              </a:spcBef>
              <a:spcAft>
                <a:spcPct val="0"/>
              </a:spcAft>
              <a:buFont typeface="Arial" panose="020B0604020202020204" pitchFamily="34" charset="0"/>
              <a:buChar char="•"/>
            </a:pPr>
            <a:endParaRPr lang="en-AU" sz="2400" dirty="0">
              <a:solidFill>
                <a:srgbClr val="094183"/>
              </a:solidFill>
              <a:latin typeface="Source Sans Pro" charset="0"/>
              <a:ea typeface="MS PGothic" panose="020B0600070205080204" pitchFamily="34" charset="-128"/>
            </a:endParaRPr>
          </a:p>
          <a:p>
            <a:pPr marL="380990" indent="-380990" defTabSz="609585" eaLnBrk="0" fontAlgn="base" hangingPunct="0">
              <a:spcBef>
                <a:spcPct val="0"/>
              </a:spcBef>
              <a:spcAft>
                <a:spcPct val="0"/>
              </a:spcAft>
              <a:buFont typeface="Arial" panose="020B0604020202020204" pitchFamily="34" charset="0"/>
              <a:buChar char="•"/>
            </a:pPr>
            <a:endParaRPr lang="en-AU" sz="2400" dirty="0">
              <a:solidFill>
                <a:srgbClr val="094183"/>
              </a:solidFill>
              <a:latin typeface="Source Sans Pro" charset="0"/>
              <a:ea typeface="MS PGothic" panose="020B0600070205080204" pitchFamily="34" charset="-128"/>
            </a:endParaRPr>
          </a:p>
        </p:txBody>
      </p:sp>
    </p:spTree>
    <p:extLst>
      <p:ext uri="{BB962C8B-B14F-4D97-AF65-F5344CB8AC3E}">
        <p14:creationId xmlns:p14="http://schemas.microsoft.com/office/powerpoint/2010/main" val="312696805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65BF3201-9CC2-4029-9A2C-44ACF4FD21C7}"/>
              </a:ext>
            </a:extLst>
          </p:cNvPr>
          <p:cNvSpPr>
            <a:spLocks noGrp="1"/>
          </p:cNvSpPr>
          <p:nvPr>
            <p:ph type="ctrTitle"/>
          </p:nvPr>
        </p:nvSpPr>
        <p:spPr/>
        <p:txBody>
          <a:bodyPr>
            <a:normAutofit fontScale="90000"/>
          </a:bodyPr>
          <a:lstStyle/>
          <a:p>
            <a:r>
              <a:rPr lang="en-AU" dirty="0">
                <a:hlinkClick r:id="rId3"/>
              </a:rPr>
              <a:t>University of Melbourne Archives Repository</a:t>
            </a:r>
            <a:endParaRPr lang="en-AU" dirty="0"/>
          </a:p>
        </p:txBody>
      </p:sp>
      <p:sp>
        <p:nvSpPr>
          <p:cNvPr id="5" name="Date Placeholder 4">
            <a:extLst>
              <a:ext uri="{FF2B5EF4-FFF2-40B4-BE49-F238E27FC236}">
                <a16:creationId xmlns:a16="http://schemas.microsoft.com/office/drawing/2014/main" id="{7756B11C-B7E9-40FD-A68C-8903965E85CF}"/>
              </a:ext>
            </a:extLst>
          </p:cNvPr>
          <p:cNvSpPr>
            <a:spLocks noGrp="1"/>
          </p:cNvSpPr>
          <p:nvPr>
            <p:ph type="dt" sz="half" idx="10"/>
          </p:nvPr>
        </p:nvSpPr>
        <p:spPr/>
        <p:txBody>
          <a:bodyPr/>
          <a:lstStyle/>
          <a:p>
            <a:pPr defTabSz="609585" fontAlgn="base">
              <a:spcBef>
                <a:spcPct val="0"/>
              </a:spcBef>
              <a:spcAft>
                <a:spcPct val="0"/>
              </a:spcAft>
              <a:defRPr/>
            </a:pPr>
            <a:fld id="{87DF886E-EB9E-418E-8C9C-E98975E69C8A}" type="datetime3">
              <a:rPr lang="en-AU" altLang="en-US">
                <a:solidFill>
                  <a:prstClr val="white"/>
                </a:solidFill>
                <a:ea typeface="MS PGothic" panose="020B0600070205080204" pitchFamily="34" charset="-128"/>
              </a:rPr>
              <a:pPr defTabSz="609585" fontAlgn="base">
                <a:spcBef>
                  <a:spcPct val="0"/>
                </a:spcBef>
                <a:spcAft>
                  <a:spcPct val="0"/>
                </a:spcAft>
                <a:defRPr/>
              </a:pPr>
              <a:t>4 September, 2018</a:t>
            </a:fld>
            <a:endParaRPr lang="en-US" altLang="en-US">
              <a:solidFill>
                <a:prstClr val="white"/>
              </a:solidFill>
              <a:ea typeface="MS PGothic" panose="020B0600070205080204" pitchFamily="34" charset="-128"/>
            </a:endParaRPr>
          </a:p>
        </p:txBody>
      </p:sp>
      <p:sp>
        <p:nvSpPr>
          <p:cNvPr id="6" name="Slide Number Placeholder 5">
            <a:extLst>
              <a:ext uri="{FF2B5EF4-FFF2-40B4-BE49-F238E27FC236}">
                <a16:creationId xmlns:a16="http://schemas.microsoft.com/office/drawing/2014/main" id="{1EE0FCDC-0F0F-4DFE-BF53-373A76B91B73}"/>
              </a:ext>
            </a:extLst>
          </p:cNvPr>
          <p:cNvSpPr>
            <a:spLocks noGrp="1"/>
          </p:cNvSpPr>
          <p:nvPr>
            <p:ph type="sldNum" sz="quarter" idx="12"/>
          </p:nvPr>
        </p:nvSpPr>
        <p:spPr/>
        <p:txBody>
          <a:bodyPr/>
          <a:lstStyle/>
          <a:p>
            <a:pPr defTabSz="609585" fontAlgn="base">
              <a:spcBef>
                <a:spcPct val="0"/>
              </a:spcBef>
              <a:spcAft>
                <a:spcPct val="0"/>
              </a:spcAft>
            </a:pPr>
            <a:fld id="{1EFC7D77-B01B-4BEC-91CA-6CB65E191A79}" type="slidenum">
              <a:rPr lang="en-US" altLang="en-US">
                <a:solidFill>
                  <a:prstClr val="white"/>
                </a:solidFill>
                <a:ea typeface="MS PGothic" panose="020B0600070205080204" pitchFamily="34" charset="-128"/>
              </a:rPr>
              <a:pPr defTabSz="609585" fontAlgn="base">
                <a:spcBef>
                  <a:spcPct val="0"/>
                </a:spcBef>
                <a:spcAft>
                  <a:spcPct val="0"/>
                </a:spcAft>
              </a:pPr>
              <a:t>17</a:t>
            </a:fld>
            <a:endParaRPr lang="en-US" altLang="en-US">
              <a:solidFill>
                <a:prstClr val="white"/>
              </a:solidFill>
              <a:ea typeface="MS PGothic" panose="020B0600070205080204" pitchFamily="34" charset="-128"/>
            </a:endParaRPr>
          </a:p>
        </p:txBody>
      </p:sp>
    </p:spTree>
    <p:extLst>
      <p:ext uri="{BB962C8B-B14F-4D97-AF65-F5344CB8AC3E}">
        <p14:creationId xmlns:p14="http://schemas.microsoft.com/office/powerpoint/2010/main" val="265173406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27520851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8B2637-47A4-47E0-B680-19D8B92EC776}"/>
              </a:ext>
            </a:extLst>
          </p:cNvPr>
          <p:cNvSpPr>
            <a:spLocks noGrp="1"/>
          </p:cNvSpPr>
          <p:nvPr>
            <p:ph type="title"/>
          </p:nvPr>
        </p:nvSpPr>
        <p:spPr/>
        <p:txBody>
          <a:bodyPr/>
          <a:lstStyle/>
          <a:p>
            <a:r>
              <a:rPr lang="en-AU" dirty="0"/>
              <a:t>Agenda</a:t>
            </a:r>
            <a:endParaRPr lang="en-US" dirty="0"/>
          </a:p>
        </p:txBody>
      </p:sp>
      <p:sp>
        <p:nvSpPr>
          <p:cNvPr id="3" name="Content Placeholder 2">
            <a:extLst>
              <a:ext uri="{FF2B5EF4-FFF2-40B4-BE49-F238E27FC236}">
                <a16:creationId xmlns:a16="http://schemas.microsoft.com/office/drawing/2014/main" id="{A3F6818C-F31C-4DCB-80E5-40F89F29D8DE}"/>
              </a:ext>
            </a:extLst>
          </p:cNvPr>
          <p:cNvSpPr>
            <a:spLocks noGrp="1"/>
          </p:cNvSpPr>
          <p:nvPr>
            <p:ph idx="1"/>
          </p:nvPr>
        </p:nvSpPr>
        <p:spPr>
          <a:xfrm>
            <a:off x="1428765" y="1884784"/>
            <a:ext cx="8948942" cy="4376944"/>
          </a:xfrm>
        </p:spPr>
        <p:txBody>
          <a:bodyPr/>
          <a:lstStyle/>
          <a:p>
            <a:r>
              <a:rPr lang="en-US" sz="1600" b="1" dirty="0"/>
              <a:t>Welcome</a:t>
            </a:r>
            <a:br>
              <a:rPr lang="en-US" sz="1600" dirty="0"/>
            </a:br>
            <a:r>
              <a:rPr lang="en-US" sz="1600" i="1" dirty="0"/>
              <a:t>Kathryn Dan, Associate Director, Information Governance &amp; Engagement, Legal &amp; Risk</a:t>
            </a:r>
            <a:endParaRPr lang="en-US" sz="1600" dirty="0"/>
          </a:p>
          <a:p>
            <a:r>
              <a:rPr lang="en-US" sz="1600" b="1" dirty="0"/>
              <a:t>Service Update</a:t>
            </a:r>
            <a:br>
              <a:rPr lang="en-US" sz="1600" dirty="0"/>
            </a:br>
            <a:r>
              <a:rPr lang="en-US" sz="1600" i="1" dirty="0"/>
              <a:t>Lucy Davies, Manager, Records Services, Legal &amp; Risk</a:t>
            </a:r>
          </a:p>
          <a:p>
            <a:r>
              <a:rPr lang="en-AU" sz="1600" b="1" dirty="0">
                <a:latin typeface="Calibri" panose="020F0502020204030204" pitchFamily="34" charset="0"/>
                <a:ea typeface="Calibri" panose="020F0502020204030204" pitchFamily="34" charset="0"/>
                <a:cs typeface="Times New Roman" panose="02020603050405020304" pitchFamily="18" charset="0"/>
              </a:rPr>
              <a:t>University Records of permanent value: What happens next? </a:t>
            </a:r>
            <a:br>
              <a:rPr lang="en-US" sz="1600" dirty="0"/>
            </a:br>
            <a:r>
              <a:rPr lang="en-AU" sz="1600" i="1" dirty="0">
                <a:latin typeface="Calibri" panose="020F0502020204030204" pitchFamily="34" charset="0"/>
                <a:ea typeface="Calibri" panose="020F0502020204030204" pitchFamily="34" charset="0"/>
                <a:cs typeface="Times New Roman" panose="02020603050405020304" pitchFamily="18" charset="0"/>
              </a:rPr>
              <a:t>Sue Fairbanks, Deputy Archivist, University of Melbourne Archives, Academic Services</a:t>
            </a:r>
            <a:endParaRPr lang="en-US" sz="1400" dirty="0">
              <a:latin typeface="Calibri" panose="020F0502020204030204" pitchFamily="34" charset="0"/>
              <a:ea typeface="Calibri" panose="020F0502020204030204" pitchFamily="34" charset="0"/>
              <a:cs typeface="Times New Roman" panose="02020603050405020304" pitchFamily="18" charset="0"/>
            </a:endParaRPr>
          </a:p>
          <a:p>
            <a:r>
              <a:rPr lang="en-US" sz="1600" b="1" dirty="0"/>
              <a:t>Networking/Morning Tea</a:t>
            </a:r>
            <a:endParaRPr lang="en-US" sz="1600" dirty="0"/>
          </a:p>
          <a:p>
            <a:r>
              <a:rPr lang="en-AU" sz="1600" b="1" dirty="0">
                <a:latin typeface="Calibri" panose="020F0502020204030204" pitchFamily="34" charset="0"/>
                <a:ea typeface="Calibri" panose="020F0502020204030204" pitchFamily="34" charset="0"/>
                <a:cs typeface="Times New Roman" panose="02020603050405020304" pitchFamily="18" charset="0"/>
              </a:rPr>
              <a:t>Digital Preservation and the University of Melbourne </a:t>
            </a:r>
            <a:br>
              <a:rPr lang="en-US" sz="1600" dirty="0"/>
            </a:br>
            <a:r>
              <a:rPr lang="en-AU" sz="1600" i="1" dirty="0">
                <a:latin typeface="Calibri" panose="020F0502020204030204" pitchFamily="34" charset="0"/>
                <a:ea typeface="Calibri" panose="020F0502020204030204" pitchFamily="34" charset="0"/>
                <a:cs typeface="Times New Roman" panose="02020603050405020304" pitchFamily="18" charset="0"/>
              </a:rPr>
              <a:t>Jaye Weatherburn, Data Stewardship Coordinator, Digital Scholarship, Academic Services</a:t>
            </a:r>
          </a:p>
          <a:p>
            <a:r>
              <a:rPr lang="en-AU" sz="1600" b="1" dirty="0">
                <a:latin typeface="Calibri" panose="020F0502020204030204" pitchFamily="34" charset="0"/>
                <a:ea typeface="Calibri" panose="020F0502020204030204" pitchFamily="34" charset="0"/>
                <a:cs typeface="Times New Roman" panose="02020603050405020304" pitchFamily="18" charset="0"/>
              </a:rPr>
              <a:t>Records Online Project Update </a:t>
            </a:r>
            <a:br>
              <a:rPr lang="en-AU" sz="1600" b="1" dirty="0">
                <a:latin typeface="Calibri" panose="020F0502020204030204" pitchFamily="34" charset="0"/>
                <a:ea typeface="Calibri" panose="020F0502020204030204" pitchFamily="34" charset="0"/>
                <a:cs typeface="Times New Roman" panose="02020603050405020304" pitchFamily="18" charset="0"/>
              </a:rPr>
            </a:br>
            <a:r>
              <a:rPr lang="en-AU" sz="1600" i="1" dirty="0">
                <a:latin typeface="Calibri" panose="020F0502020204030204" pitchFamily="34" charset="0"/>
                <a:ea typeface="Calibri" panose="020F0502020204030204" pitchFamily="34" charset="0"/>
                <a:cs typeface="Times New Roman" panose="02020603050405020304" pitchFamily="18" charset="0"/>
              </a:rPr>
              <a:t>Narelle Moorhouse, Organisational Change &amp; Communications Manager, Records Online Project</a:t>
            </a:r>
          </a:p>
          <a:p>
            <a:r>
              <a:rPr lang="en-US" sz="1600" b="1" dirty="0"/>
              <a:t>Thank You and Notice for the Next Meeting</a:t>
            </a:r>
            <a:br>
              <a:rPr lang="en-US" sz="1600" dirty="0"/>
            </a:br>
            <a:r>
              <a:rPr lang="en-US" sz="1600" i="1" dirty="0"/>
              <a:t>Kathryn Dan, </a:t>
            </a:r>
            <a:r>
              <a:rPr lang="fr-FR" sz="1600" i="1" dirty="0"/>
              <a:t>Associate Director, Information </a:t>
            </a:r>
            <a:r>
              <a:rPr lang="fr-FR" sz="1600" i="1" dirty="0" err="1"/>
              <a:t>Governance</a:t>
            </a:r>
            <a:r>
              <a:rPr lang="fr-FR" sz="1600" i="1" dirty="0"/>
              <a:t> &amp; Engagement</a:t>
            </a:r>
            <a:r>
              <a:rPr lang="en-US" sz="1600" i="1" dirty="0"/>
              <a:t>, Legal &amp; Risk</a:t>
            </a:r>
            <a:endParaRPr lang="en-US" sz="1600" dirty="0"/>
          </a:p>
        </p:txBody>
      </p:sp>
      <p:sp>
        <p:nvSpPr>
          <p:cNvPr id="4" name="Slide Number Placeholder 3">
            <a:extLst>
              <a:ext uri="{FF2B5EF4-FFF2-40B4-BE49-F238E27FC236}">
                <a16:creationId xmlns:a16="http://schemas.microsoft.com/office/drawing/2014/main" id="{5725EACF-94BE-4E2C-A5A0-6FD41646738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22DD25-61AE-413C-B4D2-EF2365C9B2E1}" type="slidenum">
              <a:rPr kumimoji="0" lang="en-A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AU"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Oval 4">
            <a:extLst>
              <a:ext uri="{FF2B5EF4-FFF2-40B4-BE49-F238E27FC236}">
                <a16:creationId xmlns:a16="http://schemas.microsoft.com/office/drawing/2014/main" id="{D68CD963-56F2-4C66-B565-84BADBBBCEFC}"/>
              </a:ext>
            </a:extLst>
          </p:cNvPr>
          <p:cNvSpPr/>
          <p:nvPr/>
        </p:nvSpPr>
        <p:spPr>
          <a:xfrm>
            <a:off x="1167508" y="3784006"/>
            <a:ext cx="261257" cy="26125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7323613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8B2637-47A4-47E0-B680-19D8B92EC776}"/>
              </a:ext>
            </a:extLst>
          </p:cNvPr>
          <p:cNvSpPr>
            <a:spLocks noGrp="1"/>
          </p:cNvSpPr>
          <p:nvPr>
            <p:ph type="title"/>
          </p:nvPr>
        </p:nvSpPr>
        <p:spPr/>
        <p:txBody>
          <a:bodyPr/>
          <a:lstStyle/>
          <a:p>
            <a:r>
              <a:rPr lang="en-AU" dirty="0"/>
              <a:t>Agenda</a:t>
            </a:r>
            <a:endParaRPr lang="en-US" dirty="0"/>
          </a:p>
        </p:txBody>
      </p:sp>
      <p:sp>
        <p:nvSpPr>
          <p:cNvPr id="3" name="Content Placeholder 2">
            <a:extLst>
              <a:ext uri="{FF2B5EF4-FFF2-40B4-BE49-F238E27FC236}">
                <a16:creationId xmlns:a16="http://schemas.microsoft.com/office/drawing/2014/main" id="{A3F6818C-F31C-4DCB-80E5-40F89F29D8DE}"/>
              </a:ext>
            </a:extLst>
          </p:cNvPr>
          <p:cNvSpPr>
            <a:spLocks noGrp="1"/>
          </p:cNvSpPr>
          <p:nvPr>
            <p:ph idx="1"/>
          </p:nvPr>
        </p:nvSpPr>
        <p:spPr>
          <a:xfrm>
            <a:off x="1428765" y="1884784"/>
            <a:ext cx="8948942" cy="4376944"/>
          </a:xfrm>
        </p:spPr>
        <p:txBody>
          <a:bodyPr/>
          <a:lstStyle/>
          <a:p>
            <a:r>
              <a:rPr lang="en-US" sz="1600" b="1" dirty="0"/>
              <a:t>Welcome</a:t>
            </a:r>
            <a:br>
              <a:rPr lang="en-US" sz="1600" dirty="0"/>
            </a:br>
            <a:r>
              <a:rPr lang="en-US" sz="1600" i="1" dirty="0"/>
              <a:t>Kathryn Dan, Associate Director, Information Governance &amp; Engagement, Legal &amp; Risk</a:t>
            </a:r>
            <a:endParaRPr lang="en-US" sz="1600" dirty="0"/>
          </a:p>
          <a:p>
            <a:r>
              <a:rPr lang="en-US" sz="1600" b="1" dirty="0"/>
              <a:t>Service Update</a:t>
            </a:r>
            <a:br>
              <a:rPr lang="en-US" sz="1600" dirty="0"/>
            </a:br>
            <a:r>
              <a:rPr lang="en-US" sz="1600" i="1" dirty="0"/>
              <a:t>Lucy Davies, Manager, Records Services, Legal &amp; Risk</a:t>
            </a:r>
          </a:p>
          <a:p>
            <a:r>
              <a:rPr lang="en-AU" sz="1600" b="1" dirty="0">
                <a:latin typeface="Calibri" panose="020F0502020204030204" pitchFamily="34" charset="0"/>
                <a:ea typeface="Calibri" panose="020F0502020204030204" pitchFamily="34" charset="0"/>
                <a:cs typeface="Times New Roman" panose="02020603050405020304" pitchFamily="18" charset="0"/>
              </a:rPr>
              <a:t>University Records of permanent value: What happens next? </a:t>
            </a:r>
            <a:br>
              <a:rPr lang="en-US" sz="1600" dirty="0"/>
            </a:br>
            <a:r>
              <a:rPr lang="en-AU" sz="1600" i="1" dirty="0">
                <a:latin typeface="Calibri" panose="020F0502020204030204" pitchFamily="34" charset="0"/>
                <a:ea typeface="Calibri" panose="020F0502020204030204" pitchFamily="34" charset="0"/>
                <a:cs typeface="Times New Roman" panose="02020603050405020304" pitchFamily="18" charset="0"/>
              </a:rPr>
              <a:t>Sue Fairbanks, Deputy Archivist, University of Melbourne Archives, Academic Services</a:t>
            </a:r>
            <a:endParaRPr lang="en-US" sz="1400" dirty="0">
              <a:latin typeface="Calibri" panose="020F0502020204030204" pitchFamily="34" charset="0"/>
              <a:ea typeface="Calibri" panose="020F0502020204030204" pitchFamily="34" charset="0"/>
              <a:cs typeface="Times New Roman" panose="02020603050405020304" pitchFamily="18" charset="0"/>
            </a:endParaRPr>
          </a:p>
          <a:p>
            <a:r>
              <a:rPr lang="en-US" sz="1600" b="1" dirty="0"/>
              <a:t>Networking/Morning Tea</a:t>
            </a:r>
            <a:endParaRPr lang="en-US" sz="1600" dirty="0"/>
          </a:p>
          <a:p>
            <a:r>
              <a:rPr lang="en-AU" sz="1600" b="1" dirty="0">
                <a:latin typeface="Calibri" panose="020F0502020204030204" pitchFamily="34" charset="0"/>
                <a:ea typeface="Calibri" panose="020F0502020204030204" pitchFamily="34" charset="0"/>
                <a:cs typeface="Times New Roman" panose="02020603050405020304" pitchFamily="18" charset="0"/>
              </a:rPr>
              <a:t>Digital Preservation and the University of Melbourne </a:t>
            </a:r>
            <a:br>
              <a:rPr lang="en-US" sz="1600" dirty="0"/>
            </a:br>
            <a:r>
              <a:rPr lang="en-AU" sz="1600" i="1" dirty="0">
                <a:latin typeface="Calibri" panose="020F0502020204030204" pitchFamily="34" charset="0"/>
                <a:ea typeface="Calibri" panose="020F0502020204030204" pitchFamily="34" charset="0"/>
                <a:cs typeface="Times New Roman" panose="02020603050405020304" pitchFamily="18" charset="0"/>
              </a:rPr>
              <a:t>Jaye Weatherburn, Data Stewardship Coordinator, Digital Scholarship, Academic Services</a:t>
            </a:r>
          </a:p>
          <a:p>
            <a:r>
              <a:rPr lang="en-AU" sz="1600" b="1" dirty="0">
                <a:latin typeface="Calibri" panose="020F0502020204030204" pitchFamily="34" charset="0"/>
                <a:ea typeface="Calibri" panose="020F0502020204030204" pitchFamily="34" charset="0"/>
                <a:cs typeface="Times New Roman" panose="02020603050405020304" pitchFamily="18" charset="0"/>
              </a:rPr>
              <a:t>Records Online Project Update </a:t>
            </a:r>
            <a:br>
              <a:rPr lang="en-AU" sz="1600" b="1" dirty="0">
                <a:latin typeface="Calibri" panose="020F0502020204030204" pitchFamily="34" charset="0"/>
                <a:ea typeface="Calibri" panose="020F0502020204030204" pitchFamily="34" charset="0"/>
                <a:cs typeface="Times New Roman" panose="02020603050405020304" pitchFamily="18" charset="0"/>
              </a:rPr>
            </a:br>
            <a:r>
              <a:rPr lang="en-AU" sz="1600" i="1" dirty="0">
                <a:latin typeface="Calibri" panose="020F0502020204030204" pitchFamily="34" charset="0"/>
                <a:ea typeface="Calibri" panose="020F0502020204030204" pitchFamily="34" charset="0"/>
                <a:cs typeface="Times New Roman" panose="02020603050405020304" pitchFamily="18" charset="0"/>
              </a:rPr>
              <a:t>Narelle Moorhouse, Organisational Change &amp; Communications Manager, Records Online Project</a:t>
            </a:r>
          </a:p>
          <a:p>
            <a:r>
              <a:rPr lang="en-US" sz="1600" b="1" dirty="0"/>
              <a:t>Thank You and Notice for the Next Meeting</a:t>
            </a:r>
            <a:br>
              <a:rPr lang="en-US" sz="1600" dirty="0"/>
            </a:br>
            <a:r>
              <a:rPr lang="en-US" sz="1600" i="1" dirty="0"/>
              <a:t>Kathryn Dan, </a:t>
            </a:r>
            <a:r>
              <a:rPr lang="fr-FR" sz="1600" i="1" dirty="0"/>
              <a:t>Associate Director, Information </a:t>
            </a:r>
            <a:r>
              <a:rPr lang="fr-FR" sz="1600" i="1" dirty="0" err="1"/>
              <a:t>Governance</a:t>
            </a:r>
            <a:r>
              <a:rPr lang="fr-FR" sz="1600" i="1" dirty="0"/>
              <a:t> &amp; Engagement</a:t>
            </a:r>
            <a:r>
              <a:rPr lang="en-US" sz="1600" i="1" dirty="0"/>
              <a:t>, Legal &amp; Risk</a:t>
            </a:r>
            <a:endParaRPr lang="en-US" sz="1600" dirty="0"/>
          </a:p>
        </p:txBody>
      </p:sp>
      <p:sp>
        <p:nvSpPr>
          <p:cNvPr id="4" name="Slide Number Placeholder 3">
            <a:extLst>
              <a:ext uri="{FF2B5EF4-FFF2-40B4-BE49-F238E27FC236}">
                <a16:creationId xmlns:a16="http://schemas.microsoft.com/office/drawing/2014/main" id="{5725EACF-94BE-4E2C-A5A0-6FD41646738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22DD25-61AE-413C-B4D2-EF2365C9B2E1}" type="slidenum">
              <a:rPr kumimoji="0" lang="en-A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AU"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Oval 4">
            <a:extLst>
              <a:ext uri="{FF2B5EF4-FFF2-40B4-BE49-F238E27FC236}">
                <a16:creationId xmlns:a16="http://schemas.microsoft.com/office/drawing/2014/main" id="{D68CD963-56F2-4C66-B565-84BADBBBCEFC}"/>
              </a:ext>
            </a:extLst>
          </p:cNvPr>
          <p:cNvSpPr/>
          <p:nvPr/>
        </p:nvSpPr>
        <p:spPr>
          <a:xfrm>
            <a:off x="1063691" y="2062066"/>
            <a:ext cx="261257" cy="26125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39321007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8B2637-47A4-47E0-B680-19D8B92EC776}"/>
              </a:ext>
            </a:extLst>
          </p:cNvPr>
          <p:cNvSpPr>
            <a:spLocks noGrp="1"/>
          </p:cNvSpPr>
          <p:nvPr>
            <p:ph type="title"/>
          </p:nvPr>
        </p:nvSpPr>
        <p:spPr/>
        <p:txBody>
          <a:bodyPr/>
          <a:lstStyle/>
          <a:p>
            <a:r>
              <a:rPr lang="en-AU" dirty="0"/>
              <a:t>Agenda</a:t>
            </a:r>
            <a:endParaRPr lang="en-US" dirty="0"/>
          </a:p>
        </p:txBody>
      </p:sp>
      <p:sp>
        <p:nvSpPr>
          <p:cNvPr id="3" name="Content Placeholder 2">
            <a:extLst>
              <a:ext uri="{FF2B5EF4-FFF2-40B4-BE49-F238E27FC236}">
                <a16:creationId xmlns:a16="http://schemas.microsoft.com/office/drawing/2014/main" id="{A3F6818C-F31C-4DCB-80E5-40F89F29D8DE}"/>
              </a:ext>
            </a:extLst>
          </p:cNvPr>
          <p:cNvSpPr>
            <a:spLocks noGrp="1"/>
          </p:cNvSpPr>
          <p:nvPr>
            <p:ph idx="1"/>
          </p:nvPr>
        </p:nvSpPr>
        <p:spPr>
          <a:xfrm>
            <a:off x="1428765" y="1884784"/>
            <a:ext cx="8948942" cy="4376944"/>
          </a:xfrm>
        </p:spPr>
        <p:txBody>
          <a:bodyPr/>
          <a:lstStyle/>
          <a:p>
            <a:r>
              <a:rPr lang="en-US" sz="1600" b="1" dirty="0"/>
              <a:t>Welcome</a:t>
            </a:r>
            <a:br>
              <a:rPr lang="en-US" sz="1600" dirty="0"/>
            </a:br>
            <a:r>
              <a:rPr lang="en-US" sz="1600" i="1" dirty="0"/>
              <a:t>Kathryn Dan, Associate Director, Information Governance &amp; Engagement, Legal &amp; Risk</a:t>
            </a:r>
            <a:endParaRPr lang="en-US" sz="1600" dirty="0"/>
          </a:p>
          <a:p>
            <a:r>
              <a:rPr lang="en-US" sz="1600" b="1" dirty="0"/>
              <a:t>Service Update</a:t>
            </a:r>
            <a:br>
              <a:rPr lang="en-US" sz="1600" dirty="0"/>
            </a:br>
            <a:r>
              <a:rPr lang="en-US" sz="1600" i="1" dirty="0"/>
              <a:t>Lucy Davies, Manager, Records Services, Legal &amp; Risk</a:t>
            </a:r>
          </a:p>
          <a:p>
            <a:r>
              <a:rPr lang="en-AU" sz="1600" b="1" dirty="0">
                <a:latin typeface="Calibri" panose="020F0502020204030204" pitchFamily="34" charset="0"/>
                <a:ea typeface="Calibri" panose="020F0502020204030204" pitchFamily="34" charset="0"/>
                <a:cs typeface="Times New Roman" panose="02020603050405020304" pitchFamily="18" charset="0"/>
              </a:rPr>
              <a:t>University Records of permanent value: What happens next? </a:t>
            </a:r>
            <a:br>
              <a:rPr lang="en-US" sz="1600" dirty="0"/>
            </a:br>
            <a:r>
              <a:rPr lang="en-AU" sz="1600" i="1" dirty="0">
                <a:latin typeface="Calibri" panose="020F0502020204030204" pitchFamily="34" charset="0"/>
                <a:ea typeface="Calibri" panose="020F0502020204030204" pitchFamily="34" charset="0"/>
                <a:cs typeface="Times New Roman" panose="02020603050405020304" pitchFamily="18" charset="0"/>
              </a:rPr>
              <a:t>Sue Fairbanks, Deputy Archivist, University of Melbourne Archives, Academic Services</a:t>
            </a:r>
            <a:endParaRPr lang="en-US" sz="1400" dirty="0">
              <a:latin typeface="Calibri" panose="020F0502020204030204" pitchFamily="34" charset="0"/>
              <a:ea typeface="Calibri" panose="020F0502020204030204" pitchFamily="34" charset="0"/>
              <a:cs typeface="Times New Roman" panose="02020603050405020304" pitchFamily="18" charset="0"/>
            </a:endParaRPr>
          </a:p>
          <a:p>
            <a:r>
              <a:rPr lang="en-US" sz="1600" b="1" dirty="0"/>
              <a:t>Networking/Morning Tea</a:t>
            </a:r>
            <a:endParaRPr lang="en-US" sz="1600" dirty="0"/>
          </a:p>
          <a:p>
            <a:r>
              <a:rPr lang="en-AU" sz="1600" b="1" dirty="0">
                <a:latin typeface="Calibri" panose="020F0502020204030204" pitchFamily="34" charset="0"/>
                <a:ea typeface="Calibri" panose="020F0502020204030204" pitchFamily="34" charset="0"/>
                <a:cs typeface="Times New Roman" panose="02020603050405020304" pitchFamily="18" charset="0"/>
              </a:rPr>
              <a:t>Digital Preservation and the University of Melbourne </a:t>
            </a:r>
            <a:br>
              <a:rPr lang="en-US" sz="1600" dirty="0"/>
            </a:br>
            <a:r>
              <a:rPr lang="en-AU" sz="1600" i="1" dirty="0">
                <a:latin typeface="Calibri" panose="020F0502020204030204" pitchFamily="34" charset="0"/>
                <a:ea typeface="Calibri" panose="020F0502020204030204" pitchFamily="34" charset="0"/>
                <a:cs typeface="Times New Roman" panose="02020603050405020304" pitchFamily="18" charset="0"/>
              </a:rPr>
              <a:t>Jaye Weatherburn, Data Stewardship Coordinator, Digital Scholarship, Academic Services</a:t>
            </a:r>
          </a:p>
          <a:p>
            <a:r>
              <a:rPr lang="en-AU" sz="1600" b="1" dirty="0">
                <a:latin typeface="Calibri" panose="020F0502020204030204" pitchFamily="34" charset="0"/>
                <a:ea typeface="Calibri" panose="020F0502020204030204" pitchFamily="34" charset="0"/>
                <a:cs typeface="Times New Roman" panose="02020603050405020304" pitchFamily="18" charset="0"/>
              </a:rPr>
              <a:t>Records Online Project Update </a:t>
            </a:r>
            <a:br>
              <a:rPr lang="en-AU" sz="1600" b="1" dirty="0">
                <a:latin typeface="Calibri" panose="020F0502020204030204" pitchFamily="34" charset="0"/>
                <a:ea typeface="Calibri" panose="020F0502020204030204" pitchFamily="34" charset="0"/>
                <a:cs typeface="Times New Roman" panose="02020603050405020304" pitchFamily="18" charset="0"/>
              </a:rPr>
            </a:br>
            <a:r>
              <a:rPr lang="en-AU" sz="1600" i="1" dirty="0">
                <a:latin typeface="Calibri" panose="020F0502020204030204" pitchFamily="34" charset="0"/>
                <a:ea typeface="Calibri" panose="020F0502020204030204" pitchFamily="34" charset="0"/>
                <a:cs typeface="Times New Roman" panose="02020603050405020304" pitchFamily="18" charset="0"/>
              </a:rPr>
              <a:t>Narelle Moorhouse, Organisational Change &amp; Communications Manager, Records Online Project</a:t>
            </a:r>
          </a:p>
          <a:p>
            <a:r>
              <a:rPr lang="en-US" sz="1600" b="1" dirty="0"/>
              <a:t>Thank You and Notice for the Next Meeting</a:t>
            </a:r>
            <a:br>
              <a:rPr lang="en-US" sz="1600" dirty="0"/>
            </a:br>
            <a:r>
              <a:rPr lang="en-US" sz="1600" i="1" dirty="0"/>
              <a:t>Kathryn Dan, </a:t>
            </a:r>
            <a:r>
              <a:rPr lang="fr-FR" sz="1600" i="1" dirty="0"/>
              <a:t>Associate Director, Information </a:t>
            </a:r>
            <a:r>
              <a:rPr lang="fr-FR" sz="1600" i="1" dirty="0" err="1"/>
              <a:t>Governance</a:t>
            </a:r>
            <a:r>
              <a:rPr lang="fr-FR" sz="1600" i="1" dirty="0"/>
              <a:t> &amp; Engagement</a:t>
            </a:r>
            <a:r>
              <a:rPr lang="en-US" sz="1600" i="1" dirty="0"/>
              <a:t>, Legal &amp; Risk</a:t>
            </a:r>
            <a:endParaRPr lang="en-US" sz="1600" dirty="0"/>
          </a:p>
        </p:txBody>
      </p:sp>
      <p:sp>
        <p:nvSpPr>
          <p:cNvPr id="4" name="Slide Number Placeholder 3">
            <a:extLst>
              <a:ext uri="{FF2B5EF4-FFF2-40B4-BE49-F238E27FC236}">
                <a16:creationId xmlns:a16="http://schemas.microsoft.com/office/drawing/2014/main" id="{5725EACF-94BE-4E2C-A5A0-6FD41646738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22DD25-61AE-413C-B4D2-EF2365C9B2E1}" type="slidenum">
              <a:rPr kumimoji="0" lang="en-A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AU"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Oval 4">
            <a:extLst>
              <a:ext uri="{FF2B5EF4-FFF2-40B4-BE49-F238E27FC236}">
                <a16:creationId xmlns:a16="http://schemas.microsoft.com/office/drawing/2014/main" id="{D68CD963-56F2-4C66-B565-84BADBBBCEFC}"/>
              </a:ext>
            </a:extLst>
          </p:cNvPr>
          <p:cNvSpPr/>
          <p:nvPr/>
        </p:nvSpPr>
        <p:spPr>
          <a:xfrm>
            <a:off x="1167508" y="4282752"/>
            <a:ext cx="261257" cy="26125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61038087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A070F874-2685-411E-B532-12B17F62F8B4}"/>
              </a:ext>
            </a:extLst>
          </p:cNvPr>
          <p:cNvSpPr>
            <a:spLocks noGrp="1"/>
          </p:cNvSpPr>
          <p:nvPr>
            <p:ph type="sldNum" sz="quarter" idx="12"/>
          </p:nvPr>
        </p:nvSpPr>
        <p:spPr/>
        <p:txBody>
          <a:bodyPr/>
          <a:lstStyle/>
          <a:p>
            <a:fld id="{DC22DD25-61AE-413C-B4D2-EF2365C9B2E1}" type="slidenum">
              <a:rPr lang="en-AU" noProof="0" smtClean="0"/>
              <a:pPr/>
              <a:t>21</a:t>
            </a:fld>
            <a:endParaRPr lang="en-AU" noProof="0"/>
          </a:p>
        </p:txBody>
      </p:sp>
      <p:sp>
        <p:nvSpPr>
          <p:cNvPr id="2" name="Subtitle 1">
            <a:extLst>
              <a:ext uri="{FF2B5EF4-FFF2-40B4-BE49-F238E27FC236}">
                <a16:creationId xmlns:a16="http://schemas.microsoft.com/office/drawing/2014/main" id="{41143477-1525-4192-9B86-60F349B18808}"/>
              </a:ext>
            </a:extLst>
          </p:cNvPr>
          <p:cNvSpPr>
            <a:spLocks noGrp="1"/>
          </p:cNvSpPr>
          <p:nvPr>
            <p:ph type="subTitle" idx="1"/>
          </p:nvPr>
        </p:nvSpPr>
        <p:spPr>
          <a:xfrm>
            <a:off x="484322" y="2303364"/>
            <a:ext cx="5999293" cy="2272930"/>
          </a:xfrm>
        </p:spPr>
        <p:txBody>
          <a:bodyPr/>
          <a:lstStyle/>
          <a:p>
            <a:pPr algn="ctr"/>
            <a:r>
              <a:rPr lang="en-AU" dirty="0"/>
              <a:t>Digital Preservation at the University of Melbourne</a:t>
            </a:r>
          </a:p>
          <a:p>
            <a:pPr lvl="1" algn="ctr"/>
            <a:r>
              <a:rPr lang="en-AU" dirty="0"/>
              <a:t>Jaye Weatherburn | Data Stewardship Coordinator @</a:t>
            </a:r>
            <a:r>
              <a:rPr lang="en-AU" dirty="0" err="1"/>
              <a:t>jayechats</a:t>
            </a:r>
            <a:endParaRPr lang="en-AU" dirty="0"/>
          </a:p>
          <a:p>
            <a:pPr lvl="1" algn="ctr"/>
            <a:r>
              <a:rPr lang="en-AU" dirty="0"/>
              <a:t>August 2018 | Records Management Network</a:t>
            </a:r>
          </a:p>
        </p:txBody>
      </p:sp>
      <p:pic>
        <p:nvPicPr>
          <p:cNvPr id="9" name="Picture Placeholder 8">
            <a:extLst>
              <a:ext uri="{FF2B5EF4-FFF2-40B4-BE49-F238E27FC236}">
                <a16:creationId xmlns:a16="http://schemas.microsoft.com/office/drawing/2014/main" id="{53A9EC70-8356-4CA0-A0BE-DA3C9988B594}"/>
              </a:ext>
            </a:extLst>
          </p:cNvPr>
          <p:cNvPicPr>
            <a:picLocks noGrp="1" noChangeAspect="1"/>
          </p:cNvPicPr>
          <p:nvPr>
            <p:ph type="pic" sz="quarter" idx="13"/>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39434626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0C4716F-A963-A74E-9B69-D836E4FC4D59}"/>
              </a:ext>
            </a:extLst>
          </p:cNvPr>
          <p:cNvSpPr>
            <a:spLocks noGrp="1"/>
          </p:cNvSpPr>
          <p:nvPr>
            <p:ph type="body" sz="quarter" idx="13"/>
          </p:nvPr>
        </p:nvSpPr>
        <p:spPr>
          <a:xfrm>
            <a:off x="312513" y="1645201"/>
            <a:ext cx="11072483" cy="4507912"/>
          </a:xfrm>
        </p:spPr>
        <p:txBody>
          <a:bodyPr/>
          <a:lstStyle/>
          <a:p>
            <a:pPr marL="571500" indent="-571500">
              <a:buFont typeface="Arial"/>
              <a:buChar char="•"/>
            </a:pPr>
            <a:r>
              <a:rPr lang="en-US" sz="4400" dirty="0"/>
              <a:t>What is “digital preservation”?</a:t>
            </a:r>
          </a:p>
          <a:p>
            <a:pPr marL="571500" indent="-571500">
              <a:buFont typeface="Arial"/>
              <a:buChar char="•"/>
            </a:pPr>
            <a:r>
              <a:rPr lang="en-US" sz="4400" dirty="0"/>
              <a:t>University strategy and roadmaps</a:t>
            </a:r>
          </a:p>
          <a:p>
            <a:pPr marL="571500" indent="-571500">
              <a:buFont typeface="Arial"/>
              <a:buChar char="•"/>
            </a:pPr>
            <a:r>
              <a:rPr lang="en-US" sz="4400" dirty="0"/>
              <a:t>The digital preservation project &amp; team</a:t>
            </a:r>
          </a:p>
          <a:p>
            <a:pPr marL="571500" indent="-571500">
              <a:buFont typeface="Arial"/>
              <a:buChar char="•"/>
            </a:pPr>
            <a:r>
              <a:rPr lang="en-US" sz="4400" dirty="0"/>
              <a:t>What we’ve done so far (2016-2018)</a:t>
            </a:r>
          </a:p>
          <a:p>
            <a:pPr marL="571500" indent="-571500">
              <a:buFont typeface="Arial"/>
              <a:buChar char="•"/>
            </a:pPr>
            <a:r>
              <a:rPr lang="en-US" sz="4400" dirty="0"/>
              <a:t>Current work &amp; next steps</a:t>
            </a:r>
          </a:p>
        </p:txBody>
      </p:sp>
      <p:sp>
        <p:nvSpPr>
          <p:cNvPr id="4" name="Title 3">
            <a:extLst>
              <a:ext uri="{FF2B5EF4-FFF2-40B4-BE49-F238E27FC236}">
                <a16:creationId xmlns:a16="http://schemas.microsoft.com/office/drawing/2014/main" id="{31C99350-992C-204F-957C-025889A705E6}"/>
              </a:ext>
            </a:extLst>
          </p:cNvPr>
          <p:cNvSpPr>
            <a:spLocks noGrp="1"/>
          </p:cNvSpPr>
          <p:nvPr>
            <p:ph type="title"/>
          </p:nvPr>
        </p:nvSpPr>
        <p:spPr/>
        <p:txBody>
          <a:bodyPr/>
          <a:lstStyle/>
          <a:p>
            <a:r>
              <a:rPr lang="en-US" dirty="0"/>
              <a:t>Things I’ll talk about…</a:t>
            </a:r>
          </a:p>
        </p:txBody>
      </p:sp>
      <p:sp>
        <p:nvSpPr>
          <p:cNvPr id="5" name="Slide Number Placeholder 4">
            <a:extLst>
              <a:ext uri="{FF2B5EF4-FFF2-40B4-BE49-F238E27FC236}">
                <a16:creationId xmlns:a16="http://schemas.microsoft.com/office/drawing/2014/main" id="{1F73650F-6A13-DE44-8B16-2CA94B9872EA}"/>
              </a:ext>
            </a:extLst>
          </p:cNvPr>
          <p:cNvSpPr>
            <a:spLocks noGrp="1"/>
          </p:cNvSpPr>
          <p:nvPr>
            <p:ph type="sldNum" sz="quarter" idx="18"/>
          </p:nvPr>
        </p:nvSpPr>
        <p:spPr/>
        <p:txBody>
          <a:bodyPr/>
          <a:lstStyle/>
          <a:p>
            <a:fld id="{DC22DD25-61AE-413C-B4D2-EF2365C9B2E1}" type="slidenum">
              <a:rPr lang="en-AU" noProof="0" smtClean="0"/>
              <a:pPr/>
              <a:t>22</a:t>
            </a:fld>
            <a:endParaRPr lang="en-AU" noProof="0" dirty="0"/>
          </a:p>
        </p:txBody>
      </p:sp>
    </p:spTree>
    <p:extLst>
      <p:ext uri="{BB962C8B-B14F-4D97-AF65-F5344CB8AC3E}">
        <p14:creationId xmlns:p14="http://schemas.microsoft.com/office/powerpoint/2010/main" val="78732304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1"/>
            <a:ext cx="12192000" cy="1912925"/>
          </a:xfrm>
          <a:prstGeom prst="rect">
            <a:avLst/>
          </a:prstGeom>
          <a:gradFill>
            <a:gsLst>
              <a:gs pos="0">
                <a:schemeClr val="accent1">
                  <a:lumMod val="40000"/>
                  <a:lumOff val="60000"/>
                </a:schemeClr>
              </a:gs>
              <a:gs pos="78000">
                <a:schemeClr val="bg1"/>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AU"/>
          </a:p>
        </p:txBody>
      </p:sp>
      <p:sp>
        <p:nvSpPr>
          <p:cNvPr id="2" name="Title 1"/>
          <p:cNvSpPr>
            <a:spLocks noGrp="1"/>
          </p:cNvSpPr>
          <p:nvPr>
            <p:ph type="ctrTitle"/>
          </p:nvPr>
        </p:nvSpPr>
        <p:spPr>
          <a:xfrm>
            <a:off x="894826" y="202024"/>
            <a:ext cx="11012129" cy="1558473"/>
          </a:xfrm>
        </p:spPr>
        <p:txBody>
          <a:bodyPr>
            <a:noAutofit/>
          </a:bodyPr>
          <a:lstStyle/>
          <a:p>
            <a:pPr algn="r"/>
            <a:r>
              <a:rPr lang="en-AU" sz="3600" dirty="0">
                <a:solidFill>
                  <a:schemeClr val="accent1">
                    <a:lumMod val="75000"/>
                  </a:schemeClr>
                </a:solidFill>
                <a:latin typeface="+mn-lt"/>
                <a:cs typeface="Roboto Medium"/>
              </a:rPr>
              <a:t>What is d</a:t>
            </a:r>
            <a:r>
              <a:rPr lang="en-AU" sz="3600" b="1" dirty="0">
                <a:solidFill>
                  <a:schemeClr val="accent1">
                    <a:lumMod val="75000"/>
                  </a:schemeClr>
                </a:solidFill>
                <a:latin typeface="+mn-lt"/>
                <a:cs typeface="Roboto Medium"/>
              </a:rPr>
              <a:t>igital </a:t>
            </a:r>
            <a:r>
              <a:rPr lang="en-AU" sz="3600" dirty="0">
                <a:solidFill>
                  <a:schemeClr val="accent1">
                    <a:lumMod val="75000"/>
                  </a:schemeClr>
                </a:solidFill>
                <a:latin typeface="+mn-lt"/>
                <a:cs typeface="Roboto Medium"/>
              </a:rPr>
              <a:t>p</a:t>
            </a:r>
            <a:r>
              <a:rPr lang="en-AU" sz="3600" b="1" dirty="0">
                <a:solidFill>
                  <a:schemeClr val="accent1">
                    <a:lumMod val="75000"/>
                  </a:schemeClr>
                </a:solidFill>
                <a:latin typeface="+mn-lt"/>
                <a:cs typeface="Roboto Medium"/>
              </a:rPr>
              <a:t>reservation?</a:t>
            </a:r>
            <a:br>
              <a:rPr lang="en-AU" sz="3600" b="1" dirty="0">
                <a:solidFill>
                  <a:schemeClr val="accent1">
                    <a:lumMod val="75000"/>
                  </a:schemeClr>
                </a:solidFill>
                <a:latin typeface="+mn-lt"/>
                <a:cs typeface="Roboto Medium"/>
              </a:rPr>
            </a:br>
            <a:r>
              <a:rPr lang="en-US" sz="3600" dirty="0" err="1">
                <a:solidFill>
                  <a:schemeClr val="tx1"/>
                </a:solidFill>
                <a:latin typeface="+mn-lt"/>
              </a:rPr>
              <a:t>dpconline.org</a:t>
            </a:r>
            <a:r>
              <a:rPr lang="en-US" sz="3600" dirty="0">
                <a:solidFill>
                  <a:schemeClr val="tx1"/>
                </a:solidFill>
                <a:latin typeface="+mn-lt"/>
              </a:rPr>
              <a:t>/handbook/glossary</a:t>
            </a:r>
            <a:br>
              <a:rPr lang="en-US" dirty="0">
                <a:solidFill>
                  <a:schemeClr val="tx1"/>
                </a:solidFill>
              </a:rPr>
            </a:br>
            <a:endParaRPr lang="en-AU" sz="3200" b="1" dirty="0">
              <a:solidFill>
                <a:schemeClr val="accent1">
                  <a:lumMod val="75000"/>
                </a:schemeClr>
              </a:solidFill>
              <a:latin typeface="Roboto Medium"/>
              <a:cs typeface="Roboto Medium"/>
            </a:endParaRPr>
          </a:p>
        </p:txBody>
      </p:sp>
      <p:sp>
        <p:nvSpPr>
          <p:cNvPr id="3" name="Subtitle 2"/>
          <p:cNvSpPr>
            <a:spLocks noGrp="1"/>
          </p:cNvSpPr>
          <p:nvPr>
            <p:ph type="subTitle" idx="1"/>
          </p:nvPr>
        </p:nvSpPr>
        <p:spPr>
          <a:xfrm>
            <a:off x="520986" y="1601764"/>
            <a:ext cx="11142005" cy="1464728"/>
          </a:xfrm>
        </p:spPr>
        <p:txBody>
          <a:bodyPr>
            <a:noAutofit/>
          </a:bodyPr>
          <a:lstStyle/>
          <a:p>
            <a:r>
              <a:rPr lang="en-AU" sz="3400" i="1" dirty="0">
                <a:solidFill>
                  <a:schemeClr val="tx1"/>
                </a:solidFill>
              </a:rPr>
              <a:t>“Series of managed activities necessary to ensure continued access to digital materials for as long as necessary”</a:t>
            </a:r>
            <a:endParaRPr lang="en-AU" sz="3400" i="1" dirty="0">
              <a:solidFill>
                <a:schemeClr val="accent1">
                  <a:lumMod val="60000"/>
                  <a:lumOff val="40000"/>
                </a:schemeClr>
              </a:solidFill>
              <a:latin typeface="Roboto Regular"/>
              <a:cs typeface="Roboto Regular"/>
            </a:endParaRPr>
          </a:p>
        </p:txBody>
      </p:sp>
      <p:pic>
        <p:nvPicPr>
          <p:cNvPr id="8" name="Picture 7" descr="GettingStarted_DigitalPreservation.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979120"/>
            <a:ext cx="12192000" cy="3878881"/>
          </a:xfrm>
          <a:prstGeom prst="rect">
            <a:avLst/>
          </a:prstGeom>
        </p:spPr>
      </p:pic>
      <p:sp>
        <p:nvSpPr>
          <p:cNvPr id="9" name="Rectangle 8"/>
          <p:cNvSpPr/>
          <p:nvPr/>
        </p:nvSpPr>
        <p:spPr>
          <a:xfrm>
            <a:off x="0" y="1391773"/>
            <a:ext cx="12192001" cy="64157"/>
          </a:xfrm>
          <a:prstGeom prst="rect">
            <a:avLst/>
          </a:prstGeom>
          <a:solidFill>
            <a:srgbClr val="0029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Tree>
    <p:extLst>
      <p:ext uri="{BB962C8B-B14F-4D97-AF65-F5344CB8AC3E}">
        <p14:creationId xmlns:p14="http://schemas.microsoft.com/office/powerpoint/2010/main" val="170893887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0C4716F-A963-A74E-9B69-D836E4FC4D59}"/>
              </a:ext>
            </a:extLst>
          </p:cNvPr>
          <p:cNvSpPr>
            <a:spLocks noGrp="1"/>
          </p:cNvSpPr>
          <p:nvPr>
            <p:ph type="body" sz="quarter" idx="13"/>
          </p:nvPr>
        </p:nvSpPr>
        <p:spPr>
          <a:xfrm>
            <a:off x="1088605" y="1478901"/>
            <a:ext cx="10296391" cy="4296257"/>
          </a:xfrm>
        </p:spPr>
        <p:txBody>
          <a:bodyPr/>
          <a:lstStyle/>
          <a:p>
            <a:pPr algn="ctr"/>
            <a:endParaRPr lang="en-US" sz="4400" dirty="0"/>
          </a:p>
          <a:p>
            <a:pPr algn="ctr"/>
            <a:endParaRPr lang="en-US" sz="4400" dirty="0"/>
          </a:p>
        </p:txBody>
      </p:sp>
      <p:sp>
        <p:nvSpPr>
          <p:cNvPr id="5" name="Slide Number Placeholder 4">
            <a:extLst>
              <a:ext uri="{FF2B5EF4-FFF2-40B4-BE49-F238E27FC236}">
                <a16:creationId xmlns:a16="http://schemas.microsoft.com/office/drawing/2014/main" id="{1F73650F-6A13-DE44-8B16-2CA94B9872EA}"/>
              </a:ext>
            </a:extLst>
          </p:cNvPr>
          <p:cNvSpPr>
            <a:spLocks noGrp="1"/>
          </p:cNvSpPr>
          <p:nvPr>
            <p:ph type="sldNum" sz="quarter" idx="18"/>
          </p:nvPr>
        </p:nvSpPr>
        <p:spPr/>
        <p:txBody>
          <a:bodyPr/>
          <a:lstStyle/>
          <a:p>
            <a:fld id="{DC22DD25-61AE-413C-B4D2-EF2365C9B2E1}" type="slidenum">
              <a:rPr lang="en-AU" noProof="0" smtClean="0"/>
              <a:pPr/>
              <a:t>24</a:t>
            </a:fld>
            <a:endParaRPr lang="en-AU" noProof="0" dirty="0"/>
          </a:p>
        </p:txBody>
      </p:sp>
      <p:pic>
        <p:nvPicPr>
          <p:cNvPr id="3" name="Picture 2" descr="DigitisationNeedsDigitalPreservation_MatthewBurges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667000" y="0"/>
            <a:ext cx="6858000" cy="6858000"/>
          </a:xfrm>
          <a:prstGeom prst="rect">
            <a:avLst/>
          </a:prstGeom>
        </p:spPr>
      </p:pic>
    </p:spTree>
    <p:extLst>
      <p:ext uri="{BB962C8B-B14F-4D97-AF65-F5344CB8AC3E}">
        <p14:creationId xmlns:p14="http://schemas.microsoft.com/office/powerpoint/2010/main" val="149415414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0C4716F-A963-A74E-9B69-D836E4FC4D59}"/>
              </a:ext>
            </a:extLst>
          </p:cNvPr>
          <p:cNvSpPr>
            <a:spLocks noGrp="1"/>
          </p:cNvSpPr>
          <p:nvPr>
            <p:ph type="body" sz="quarter" idx="13"/>
          </p:nvPr>
        </p:nvSpPr>
        <p:spPr>
          <a:xfrm>
            <a:off x="1088605" y="1478901"/>
            <a:ext cx="10296391" cy="4296257"/>
          </a:xfrm>
        </p:spPr>
        <p:txBody>
          <a:bodyPr/>
          <a:lstStyle/>
          <a:p>
            <a:pPr algn="ctr"/>
            <a:endParaRPr lang="en-US" sz="4400" dirty="0"/>
          </a:p>
          <a:p>
            <a:pPr algn="ctr"/>
            <a:endParaRPr lang="en-US" sz="4400" dirty="0"/>
          </a:p>
          <a:p>
            <a:pPr algn="ctr"/>
            <a:r>
              <a:rPr lang="en-US" sz="4400" dirty="0"/>
              <a:t>University strategy and roadmaps</a:t>
            </a:r>
          </a:p>
        </p:txBody>
      </p:sp>
      <p:sp>
        <p:nvSpPr>
          <p:cNvPr id="5" name="Slide Number Placeholder 4">
            <a:extLst>
              <a:ext uri="{FF2B5EF4-FFF2-40B4-BE49-F238E27FC236}">
                <a16:creationId xmlns:a16="http://schemas.microsoft.com/office/drawing/2014/main" id="{1F73650F-6A13-DE44-8B16-2CA94B9872EA}"/>
              </a:ext>
            </a:extLst>
          </p:cNvPr>
          <p:cNvSpPr>
            <a:spLocks noGrp="1"/>
          </p:cNvSpPr>
          <p:nvPr>
            <p:ph type="sldNum" sz="quarter" idx="18"/>
          </p:nvPr>
        </p:nvSpPr>
        <p:spPr/>
        <p:txBody>
          <a:bodyPr/>
          <a:lstStyle/>
          <a:p>
            <a:fld id="{DC22DD25-61AE-413C-B4D2-EF2365C9B2E1}" type="slidenum">
              <a:rPr lang="en-AU" noProof="0" smtClean="0"/>
              <a:pPr/>
              <a:t>25</a:t>
            </a:fld>
            <a:endParaRPr lang="en-AU" noProof="0" dirty="0"/>
          </a:p>
        </p:txBody>
      </p:sp>
    </p:spTree>
    <p:extLst>
      <p:ext uri="{BB962C8B-B14F-4D97-AF65-F5344CB8AC3E}">
        <p14:creationId xmlns:p14="http://schemas.microsoft.com/office/powerpoint/2010/main" val="376612908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The vision…                                …and the roadmaps</a:t>
            </a:r>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26</a:t>
            </a:fld>
            <a:endParaRPr lang="en-AU" noProof="0"/>
          </a:p>
        </p:txBody>
      </p:sp>
      <p:pic>
        <p:nvPicPr>
          <p:cNvPr id="14" name="Content Placeholder 13">
            <a:extLst>
              <a:ext uri="{FF2B5EF4-FFF2-40B4-BE49-F238E27FC236}">
                <a16:creationId xmlns:a16="http://schemas.microsoft.com/office/drawing/2014/main" id="{27CE18F0-5A64-A44C-8329-7B48454A8E4D}"/>
              </a:ext>
            </a:extLst>
          </p:cNvPr>
          <p:cNvPicPr>
            <a:picLocks noGrp="1" noChangeAspect="1"/>
          </p:cNvPicPr>
          <p:nvPr>
            <p:ph idx="1"/>
          </p:nvPr>
        </p:nvPicPr>
        <p:blipFill>
          <a:blip r:embed="rId3">
            <a:extLst>
              <a:ext uri="{28A0092B-C50C-407E-A947-70E740481C1C}">
                <a14:useLocalDpi xmlns:a14="http://schemas.microsoft.com/office/drawing/2010/main"/>
              </a:ext>
            </a:extLst>
          </a:blip>
          <a:stretch>
            <a:fillRect/>
          </a:stretch>
        </p:blipFill>
        <p:spPr>
          <a:xfrm>
            <a:off x="7917145" y="1322312"/>
            <a:ext cx="3282552" cy="4376737"/>
          </a:xfrm>
        </p:spPr>
      </p:pic>
      <p:pic>
        <p:nvPicPr>
          <p:cNvPr id="16" name="Picture 15">
            <a:extLst>
              <a:ext uri="{FF2B5EF4-FFF2-40B4-BE49-F238E27FC236}">
                <a16:creationId xmlns:a16="http://schemas.microsoft.com/office/drawing/2014/main" id="{C96B6951-685B-EE40-A2F5-4328B9FD9325}"/>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337423" y="1368349"/>
            <a:ext cx="3340100" cy="4330700"/>
          </a:xfrm>
          <a:prstGeom prst="rect">
            <a:avLst/>
          </a:prstGeom>
        </p:spPr>
      </p:pic>
      <p:sp>
        <p:nvSpPr>
          <p:cNvPr id="17" name="Right Arrow 16">
            <a:extLst>
              <a:ext uri="{FF2B5EF4-FFF2-40B4-BE49-F238E27FC236}">
                <a16:creationId xmlns:a16="http://schemas.microsoft.com/office/drawing/2014/main" id="{CBD36AD3-75C3-FE48-88B0-D2B11D494141}"/>
              </a:ext>
            </a:extLst>
          </p:cNvPr>
          <p:cNvSpPr/>
          <p:nvPr/>
        </p:nvSpPr>
        <p:spPr>
          <a:xfrm>
            <a:off x="5168621" y="3007677"/>
            <a:ext cx="2257425" cy="1157287"/>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DF89BC75-9CD4-7F44-8DAA-AA74F7150D36}"/>
              </a:ext>
            </a:extLst>
          </p:cNvPr>
          <p:cNvSpPr txBox="1"/>
          <p:nvPr/>
        </p:nvSpPr>
        <p:spPr>
          <a:xfrm>
            <a:off x="253735" y="5809592"/>
            <a:ext cx="5524495" cy="954107"/>
          </a:xfrm>
          <a:prstGeom prst="rect">
            <a:avLst/>
          </a:prstGeom>
          <a:noFill/>
        </p:spPr>
        <p:txBody>
          <a:bodyPr wrap="square" rtlCol="0">
            <a:spAutoFit/>
          </a:bodyPr>
          <a:lstStyle/>
          <a:p>
            <a:r>
              <a:rPr lang="en-US" sz="2800" u="sng" dirty="0">
                <a:hlinkClick r:id="rId5"/>
              </a:rPr>
              <a:t>http://hdl.handle.net/11343/45135</a:t>
            </a:r>
            <a:endParaRPr lang="en-AU" sz="2800" dirty="0"/>
          </a:p>
          <a:p>
            <a:endParaRPr lang="en-US" sz="2800" dirty="0"/>
          </a:p>
        </p:txBody>
      </p:sp>
      <p:sp>
        <p:nvSpPr>
          <p:cNvPr id="8" name="TextBox 7">
            <a:extLst>
              <a:ext uri="{FF2B5EF4-FFF2-40B4-BE49-F238E27FC236}">
                <a16:creationId xmlns:a16="http://schemas.microsoft.com/office/drawing/2014/main" id="{54169EB9-DD77-6E4C-9085-3D7C582E7988}"/>
              </a:ext>
            </a:extLst>
          </p:cNvPr>
          <p:cNvSpPr txBox="1"/>
          <p:nvPr/>
        </p:nvSpPr>
        <p:spPr>
          <a:xfrm>
            <a:off x="6539552" y="5788067"/>
            <a:ext cx="5507475" cy="523220"/>
          </a:xfrm>
          <a:prstGeom prst="rect">
            <a:avLst/>
          </a:prstGeom>
          <a:noFill/>
        </p:spPr>
        <p:txBody>
          <a:bodyPr wrap="square" rtlCol="0">
            <a:spAutoFit/>
          </a:bodyPr>
          <a:lstStyle/>
          <a:p>
            <a:r>
              <a:rPr lang="en-US" sz="2800" u="sng" dirty="0">
                <a:hlinkClick r:id="rId6"/>
              </a:rPr>
              <a:t>http://hdl.handle.net/11343/45136</a:t>
            </a:r>
            <a:endParaRPr lang="en-US" sz="2800" dirty="0"/>
          </a:p>
        </p:txBody>
      </p:sp>
    </p:spTree>
    <p:extLst>
      <p:ext uri="{BB962C8B-B14F-4D97-AF65-F5344CB8AC3E}">
        <p14:creationId xmlns:p14="http://schemas.microsoft.com/office/powerpoint/2010/main" val="374261596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47AEBB4-B682-1142-8670-9585343D41E7}"/>
              </a:ext>
            </a:extLst>
          </p:cNvPr>
          <p:cNvSpPr>
            <a:spLocks noGrp="1"/>
          </p:cNvSpPr>
          <p:nvPr>
            <p:ph type="sldNum" sz="quarter" idx="12"/>
          </p:nvPr>
        </p:nvSpPr>
        <p:spPr/>
        <p:txBody>
          <a:bodyPr/>
          <a:lstStyle/>
          <a:p>
            <a:fld id="{DC22DD25-61AE-413C-B4D2-EF2365C9B2E1}" type="slidenum">
              <a:rPr lang="en-AU" smtClean="0"/>
              <a:t>27</a:t>
            </a:fld>
            <a:endParaRPr lang="en-AU"/>
          </a:p>
        </p:txBody>
      </p:sp>
      <p:pic>
        <p:nvPicPr>
          <p:cNvPr id="4" name="Picture 3">
            <a:extLst>
              <a:ext uri="{FF2B5EF4-FFF2-40B4-BE49-F238E27FC236}">
                <a16:creationId xmlns:a16="http://schemas.microsoft.com/office/drawing/2014/main" id="{2BF40923-24F9-F749-AFA8-BB9CF2B2D36A}"/>
              </a:ext>
            </a:extLst>
          </p:cNvPr>
          <p:cNvPicPr>
            <a:picLocks noChangeAspect="1"/>
          </p:cNvPicPr>
          <p:nvPr/>
        </p:nvPicPr>
        <p:blipFill>
          <a:blip r:embed="rId3"/>
          <a:stretch>
            <a:fillRect/>
          </a:stretch>
        </p:blipFill>
        <p:spPr>
          <a:xfrm>
            <a:off x="2256818" y="312102"/>
            <a:ext cx="7756187" cy="6545898"/>
          </a:xfrm>
          <a:prstGeom prst="rect">
            <a:avLst/>
          </a:prstGeom>
        </p:spPr>
      </p:pic>
    </p:spTree>
    <p:extLst>
      <p:ext uri="{BB962C8B-B14F-4D97-AF65-F5344CB8AC3E}">
        <p14:creationId xmlns:p14="http://schemas.microsoft.com/office/powerpoint/2010/main" val="260241835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0C4716F-A963-A74E-9B69-D836E4FC4D59}"/>
              </a:ext>
            </a:extLst>
          </p:cNvPr>
          <p:cNvSpPr>
            <a:spLocks noGrp="1"/>
          </p:cNvSpPr>
          <p:nvPr>
            <p:ph type="body" sz="quarter" idx="13"/>
          </p:nvPr>
        </p:nvSpPr>
        <p:spPr>
          <a:xfrm>
            <a:off x="1088605" y="1478901"/>
            <a:ext cx="10296391" cy="4296257"/>
          </a:xfrm>
        </p:spPr>
        <p:txBody>
          <a:bodyPr/>
          <a:lstStyle/>
          <a:p>
            <a:pPr algn="ctr"/>
            <a:endParaRPr lang="en-US" sz="4400" dirty="0"/>
          </a:p>
          <a:p>
            <a:pPr algn="ctr"/>
            <a:endParaRPr lang="en-US" sz="4400" dirty="0"/>
          </a:p>
          <a:p>
            <a:pPr algn="ctr"/>
            <a:r>
              <a:rPr lang="en-US" sz="4400" dirty="0"/>
              <a:t>The digital preservation project &amp; team</a:t>
            </a:r>
          </a:p>
        </p:txBody>
      </p:sp>
      <p:sp>
        <p:nvSpPr>
          <p:cNvPr id="5" name="Slide Number Placeholder 4">
            <a:extLst>
              <a:ext uri="{FF2B5EF4-FFF2-40B4-BE49-F238E27FC236}">
                <a16:creationId xmlns:a16="http://schemas.microsoft.com/office/drawing/2014/main" id="{1F73650F-6A13-DE44-8B16-2CA94B9872EA}"/>
              </a:ext>
            </a:extLst>
          </p:cNvPr>
          <p:cNvSpPr>
            <a:spLocks noGrp="1"/>
          </p:cNvSpPr>
          <p:nvPr>
            <p:ph type="sldNum" sz="quarter" idx="18"/>
          </p:nvPr>
        </p:nvSpPr>
        <p:spPr/>
        <p:txBody>
          <a:bodyPr/>
          <a:lstStyle/>
          <a:p>
            <a:fld id="{DC22DD25-61AE-413C-B4D2-EF2365C9B2E1}" type="slidenum">
              <a:rPr lang="en-AU" noProof="0" smtClean="0"/>
              <a:pPr/>
              <a:t>28</a:t>
            </a:fld>
            <a:endParaRPr lang="en-AU" noProof="0" dirty="0"/>
          </a:p>
        </p:txBody>
      </p:sp>
    </p:spTree>
    <p:extLst>
      <p:ext uri="{BB962C8B-B14F-4D97-AF65-F5344CB8AC3E}">
        <p14:creationId xmlns:p14="http://schemas.microsoft.com/office/powerpoint/2010/main" val="354104244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0C4716F-A963-A74E-9B69-D836E4FC4D59}"/>
              </a:ext>
            </a:extLst>
          </p:cNvPr>
          <p:cNvSpPr>
            <a:spLocks noGrp="1"/>
          </p:cNvSpPr>
          <p:nvPr>
            <p:ph type="body" sz="quarter" idx="13"/>
          </p:nvPr>
        </p:nvSpPr>
        <p:spPr>
          <a:xfrm>
            <a:off x="1088605" y="1204725"/>
            <a:ext cx="10296391" cy="4296257"/>
          </a:xfrm>
        </p:spPr>
        <p:txBody>
          <a:bodyPr/>
          <a:lstStyle/>
          <a:p>
            <a:pPr algn="ctr"/>
            <a:r>
              <a:rPr lang="en-US" sz="4400" b="1" dirty="0"/>
              <a:t>The digital preservation project</a:t>
            </a:r>
          </a:p>
          <a:p>
            <a:pPr algn="ctr">
              <a:spcBef>
                <a:spcPts val="600"/>
              </a:spcBef>
              <a:defRPr/>
            </a:pPr>
            <a:endParaRPr lang="en-AU" sz="4400" i="1" dirty="0">
              <a:solidFill>
                <a:schemeClr val="dk1"/>
              </a:solidFill>
              <a:ea typeface="Arial" charset="0"/>
              <a:cs typeface="Arial" charset="0"/>
              <a:sym typeface="Helvetica Neue" pitchFamily="-111" charset="0"/>
            </a:endParaRPr>
          </a:p>
          <a:p>
            <a:pPr algn="ctr">
              <a:spcBef>
                <a:spcPts val="600"/>
              </a:spcBef>
              <a:defRPr/>
            </a:pPr>
            <a:r>
              <a:rPr lang="en-AU" sz="4400" i="1" dirty="0">
                <a:solidFill>
                  <a:schemeClr val="dk1"/>
                </a:solidFill>
                <a:ea typeface="Arial" charset="0"/>
                <a:cs typeface="Arial" charset="0"/>
                <a:sym typeface="Helvetica Neue" pitchFamily="-111" charset="0"/>
              </a:rPr>
              <a:t>How best to provide a long-term digital preservation storage and application service for digital research data &amp; outputs, university records, and cultural collections</a:t>
            </a:r>
            <a:r>
              <a:rPr lang="en-AU" sz="4400" dirty="0">
                <a:solidFill>
                  <a:schemeClr val="dk1"/>
                </a:solidFill>
                <a:ea typeface="Arial" charset="0"/>
                <a:cs typeface="Arial" charset="0"/>
                <a:sym typeface="Helvetica Neue" pitchFamily="-111" charset="0"/>
              </a:rPr>
              <a:t>? </a:t>
            </a:r>
            <a:endParaRPr lang="en-AU" sz="4400" dirty="0">
              <a:ea typeface="Arial" charset="0"/>
              <a:cs typeface="Arial" charset="0"/>
            </a:endParaRPr>
          </a:p>
          <a:p>
            <a:pPr algn="ctr"/>
            <a:endParaRPr lang="en-US" sz="4400" dirty="0"/>
          </a:p>
        </p:txBody>
      </p:sp>
      <p:sp>
        <p:nvSpPr>
          <p:cNvPr id="5" name="Slide Number Placeholder 4">
            <a:extLst>
              <a:ext uri="{FF2B5EF4-FFF2-40B4-BE49-F238E27FC236}">
                <a16:creationId xmlns:a16="http://schemas.microsoft.com/office/drawing/2014/main" id="{1F73650F-6A13-DE44-8B16-2CA94B9872EA}"/>
              </a:ext>
            </a:extLst>
          </p:cNvPr>
          <p:cNvSpPr>
            <a:spLocks noGrp="1"/>
          </p:cNvSpPr>
          <p:nvPr>
            <p:ph type="sldNum" sz="quarter" idx="18"/>
          </p:nvPr>
        </p:nvSpPr>
        <p:spPr/>
        <p:txBody>
          <a:bodyPr/>
          <a:lstStyle/>
          <a:p>
            <a:fld id="{DC22DD25-61AE-413C-B4D2-EF2365C9B2E1}" type="slidenum">
              <a:rPr lang="en-AU" noProof="0" smtClean="0"/>
              <a:pPr/>
              <a:t>29</a:t>
            </a:fld>
            <a:endParaRPr lang="en-AU" noProof="0" dirty="0"/>
          </a:p>
        </p:txBody>
      </p:sp>
    </p:spTree>
    <p:extLst>
      <p:ext uri="{BB962C8B-B14F-4D97-AF65-F5344CB8AC3E}">
        <p14:creationId xmlns:p14="http://schemas.microsoft.com/office/powerpoint/2010/main" val="244440104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8B2637-47A4-47E0-B680-19D8B92EC776}"/>
              </a:ext>
            </a:extLst>
          </p:cNvPr>
          <p:cNvSpPr>
            <a:spLocks noGrp="1"/>
          </p:cNvSpPr>
          <p:nvPr>
            <p:ph type="title"/>
          </p:nvPr>
        </p:nvSpPr>
        <p:spPr/>
        <p:txBody>
          <a:bodyPr/>
          <a:lstStyle/>
          <a:p>
            <a:r>
              <a:rPr lang="en-AU" dirty="0"/>
              <a:t>Agenda</a:t>
            </a:r>
            <a:endParaRPr lang="en-US" dirty="0"/>
          </a:p>
        </p:txBody>
      </p:sp>
      <p:sp>
        <p:nvSpPr>
          <p:cNvPr id="3" name="Content Placeholder 2">
            <a:extLst>
              <a:ext uri="{FF2B5EF4-FFF2-40B4-BE49-F238E27FC236}">
                <a16:creationId xmlns:a16="http://schemas.microsoft.com/office/drawing/2014/main" id="{A3F6818C-F31C-4DCB-80E5-40F89F29D8DE}"/>
              </a:ext>
            </a:extLst>
          </p:cNvPr>
          <p:cNvSpPr>
            <a:spLocks noGrp="1"/>
          </p:cNvSpPr>
          <p:nvPr>
            <p:ph idx="1"/>
          </p:nvPr>
        </p:nvSpPr>
        <p:spPr>
          <a:xfrm>
            <a:off x="1428765" y="1884784"/>
            <a:ext cx="8948942" cy="4376944"/>
          </a:xfrm>
        </p:spPr>
        <p:txBody>
          <a:bodyPr/>
          <a:lstStyle/>
          <a:p>
            <a:r>
              <a:rPr lang="en-US" sz="1600" b="1" dirty="0"/>
              <a:t>Welcome</a:t>
            </a:r>
            <a:br>
              <a:rPr lang="en-US" sz="1600" dirty="0"/>
            </a:br>
            <a:r>
              <a:rPr lang="en-US" sz="1600" i="1" dirty="0"/>
              <a:t>Kathryn Dan, Associate Director, Information Governance &amp; Engagement, Legal &amp; Risk</a:t>
            </a:r>
            <a:endParaRPr lang="en-US" sz="1600" dirty="0"/>
          </a:p>
          <a:p>
            <a:r>
              <a:rPr lang="en-US" sz="1600" b="1" dirty="0"/>
              <a:t>Service Update</a:t>
            </a:r>
            <a:br>
              <a:rPr lang="en-US" sz="1600" dirty="0"/>
            </a:br>
            <a:r>
              <a:rPr lang="en-US" sz="1600" i="1" dirty="0"/>
              <a:t>Lucy Davies, Manager, Records Services, Legal &amp; Risk</a:t>
            </a:r>
          </a:p>
          <a:p>
            <a:r>
              <a:rPr lang="en-AU" sz="1600" b="1" dirty="0">
                <a:latin typeface="Calibri" panose="020F0502020204030204" pitchFamily="34" charset="0"/>
                <a:ea typeface="Calibri" panose="020F0502020204030204" pitchFamily="34" charset="0"/>
                <a:cs typeface="Times New Roman" panose="02020603050405020304" pitchFamily="18" charset="0"/>
              </a:rPr>
              <a:t>University Records of permanent value: What happens next? </a:t>
            </a:r>
            <a:br>
              <a:rPr lang="en-US" sz="1600" dirty="0"/>
            </a:br>
            <a:r>
              <a:rPr lang="en-AU" sz="1600" i="1" dirty="0">
                <a:latin typeface="Calibri" panose="020F0502020204030204" pitchFamily="34" charset="0"/>
                <a:ea typeface="Calibri" panose="020F0502020204030204" pitchFamily="34" charset="0"/>
                <a:cs typeface="Times New Roman" panose="02020603050405020304" pitchFamily="18" charset="0"/>
              </a:rPr>
              <a:t>Sue Fairbanks, Deputy Archivist, University of Melbourne Archives, Academic Services</a:t>
            </a:r>
            <a:endParaRPr lang="en-US" sz="1400" dirty="0">
              <a:latin typeface="Calibri" panose="020F0502020204030204" pitchFamily="34" charset="0"/>
              <a:ea typeface="Calibri" panose="020F0502020204030204" pitchFamily="34" charset="0"/>
              <a:cs typeface="Times New Roman" panose="02020603050405020304" pitchFamily="18" charset="0"/>
            </a:endParaRPr>
          </a:p>
          <a:p>
            <a:r>
              <a:rPr lang="en-US" sz="1600" b="1" dirty="0"/>
              <a:t>Networking/Morning Tea</a:t>
            </a:r>
            <a:endParaRPr lang="en-US" sz="1600" dirty="0"/>
          </a:p>
          <a:p>
            <a:r>
              <a:rPr lang="en-AU" sz="1600" b="1" dirty="0">
                <a:latin typeface="Calibri" panose="020F0502020204030204" pitchFamily="34" charset="0"/>
                <a:ea typeface="Calibri" panose="020F0502020204030204" pitchFamily="34" charset="0"/>
                <a:cs typeface="Times New Roman" panose="02020603050405020304" pitchFamily="18" charset="0"/>
              </a:rPr>
              <a:t>Digital Preservation and the University of Melbourne </a:t>
            </a:r>
            <a:br>
              <a:rPr lang="en-US" sz="1600" dirty="0"/>
            </a:br>
            <a:r>
              <a:rPr lang="en-AU" sz="1600" i="1" dirty="0">
                <a:latin typeface="Calibri" panose="020F0502020204030204" pitchFamily="34" charset="0"/>
                <a:ea typeface="Calibri" panose="020F0502020204030204" pitchFamily="34" charset="0"/>
                <a:cs typeface="Times New Roman" panose="02020603050405020304" pitchFamily="18" charset="0"/>
              </a:rPr>
              <a:t>Jaye Weatherburn, Data Stewardship Coordinator, Digital Scholarship, Academic Services</a:t>
            </a:r>
          </a:p>
          <a:p>
            <a:r>
              <a:rPr lang="en-AU" sz="1600" b="1" dirty="0">
                <a:latin typeface="Calibri" panose="020F0502020204030204" pitchFamily="34" charset="0"/>
                <a:ea typeface="Calibri" panose="020F0502020204030204" pitchFamily="34" charset="0"/>
                <a:cs typeface="Times New Roman" panose="02020603050405020304" pitchFamily="18" charset="0"/>
              </a:rPr>
              <a:t>Records Online Project Update </a:t>
            </a:r>
            <a:br>
              <a:rPr lang="en-AU" sz="1600" b="1" dirty="0">
                <a:latin typeface="Calibri" panose="020F0502020204030204" pitchFamily="34" charset="0"/>
                <a:ea typeface="Calibri" panose="020F0502020204030204" pitchFamily="34" charset="0"/>
                <a:cs typeface="Times New Roman" panose="02020603050405020304" pitchFamily="18" charset="0"/>
              </a:rPr>
            </a:br>
            <a:r>
              <a:rPr lang="en-AU" sz="1600" i="1" dirty="0">
                <a:latin typeface="Calibri" panose="020F0502020204030204" pitchFamily="34" charset="0"/>
                <a:ea typeface="Calibri" panose="020F0502020204030204" pitchFamily="34" charset="0"/>
                <a:cs typeface="Times New Roman" panose="02020603050405020304" pitchFamily="18" charset="0"/>
              </a:rPr>
              <a:t>Narelle Moorhouse, Organisational Change &amp; Communications Manager, Records Online Project</a:t>
            </a:r>
          </a:p>
          <a:p>
            <a:r>
              <a:rPr lang="en-US" sz="1600" b="1" dirty="0"/>
              <a:t>Thank You and Notice for the Next Meeting</a:t>
            </a:r>
            <a:br>
              <a:rPr lang="en-US" sz="1600" dirty="0"/>
            </a:br>
            <a:r>
              <a:rPr lang="en-US" sz="1600" i="1" dirty="0"/>
              <a:t>Kathryn Dan, </a:t>
            </a:r>
            <a:r>
              <a:rPr lang="fr-FR" sz="1600" i="1" dirty="0"/>
              <a:t>Associate Director, Information </a:t>
            </a:r>
            <a:r>
              <a:rPr lang="fr-FR" sz="1600" i="1" dirty="0" err="1"/>
              <a:t>Governance</a:t>
            </a:r>
            <a:r>
              <a:rPr lang="fr-FR" sz="1600" i="1" dirty="0"/>
              <a:t> &amp; Engagement</a:t>
            </a:r>
            <a:r>
              <a:rPr lang="en-US" sz="1600" i="1" dirty="0"/>
              <a:t>, Legal &amp; Risk</a:t>
            </a:r>
            <a:endParaRPr lang="en-US" sz="1600" dirty="0"/>
          </a:p>
        </p:txBody>
      </p:sp>
      <p:sp>
        <p:nvSpPr>
          <p:cNvPr id="4" name="Slide Number Placeholder 3">
            <a:extLst>
              <a:ext uri="{FF2B5EF4-FFF2-40B4-BE49-F238E27FC236}">
                <a16:creationId xmlns:a16="http://schemas.microsoft.com/office/drawing/2014/main" id="{5725EACF-94BE-4E2C-A5A0-6FD41646738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22DD25-61AE-413C-B4D2-EF2365C9B2E1}" type="slidenum">
              <a:rPr kumimoji="0" lang="en-A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AU"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Oval 4">
            <a:extLst>
              <a:ext uri="{FF2B5EF4-FFF2-40B4-BE49-F238E27FC236}">
                <a16:creationId xmlns:a16="http://schemas.microsoft.com/office/drawing/2014/main" id="{D68CD963-56F2-4C66-B565-84BADBBBCEFC}"/>
              </a:ext>
            </a:extLst>
          </p:cNvPr>
          <p:cNvSpPr/>
          <p:nvPr/>
        </p:nvSpPr>
        <p:spPr>
          <a:xfrm>
            <a:off x="1167508" y="2668555"/>
            <a:ext cx="261257" cy="26125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65519288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4B9366-5BB1-8048-B34A-CA01A1464EA9}"/>
              </a:ext>
            </a:extLst>
          </p:cNvPr>
          <p:cNvSpPr>
            <a:spLocks noGrp="1"/>
          </p:cNvSpPr>
          <p:nvPr>
            <p:ph type="title"/>
          </p:nvPr>
        </p:nvSpPr>
        <p:spPr>
          <a:xfrm>
            <a:off x="1428765" y="395065"/>
            <a:ext cx="4329098" cy="1233709"/>
          </a:xfrm>
        </p:spPr>
        <p:txBody>
          <a:bodyPr/>
          <a:lstStyle/>
          <a:p>
            <a:r>
              <a:rPr lang="en-US" sz="4400" dirty="0"/>
              <a:t>Digital Scholarship</a:t>
            </a:r>
          </a:p>
        </p:txBody>
      </p:sp>
      <p:pic>
        <p:nvPicPr>
          <p:cNvPr id="6" name="Picture Placeholder 5">
            <a:extLst>
              <a:ext uri="{FF2B5EF4-FFF2-40B4-BE49-F238E27FC236}">
                <a16:creationId xmlns:a16="http://schemas.microsoft.com/office/drawing/2014/main" id="{E0C002E9-5F3E-3947-9B68-D20FF22090EC}"/>
              </a:ext>
            </a:extLst>
          </p:cNvPr>
          <p:cNvPicPr>
            <a:picLocks noGrp="1" noChangeAspect="1"/>
          </p:cNvPicPr>
          <p:nvPr>
            <p:ph type="pic" sz="quarter" idx="14"/>
          </p:nvPr>
        </p:nvPicPr>
        <p:blipFill>
          <a:blip r:embed="rId3" cstate="screen">
            <a:extLst>
              <a:ext uri="{28A0092B-C50C-407E-A947-70E740481C1C}">
                <a14:useLocalDpi xmlns:a14="http://schemas.microsoft.com/office/drawing/2010/main"/>
              </a:ext>
            </a:extLst>
          </a:blip>
          <a:srcRect/>
          <a:stretch>
            <a:fillRect/>
          </a:stretch>
        </p:blipFill>
        <p:spPr>
          <a:xfrm>
            <a:off x="6044896" y="395066"/>
            <a:ext cx="5870879" cy="5605684"/>
          </a:xfrm>
        </p:spPr>
      </p:pic>
      <p:sp>
        <p:nvSpPr>
          <p:cNvPr id="4" name="Content Placeholder 3">
            <a:extLst>
              <a:ext uri="{FF2B5EF4-FFF2-40B4-BE49-F238E27FC236}">
                <a16:creationId xmlns:a16="http://schemas.microsoft.com/office/drawing/2014/main" id="{DEB9CE0B-CB70-444A-8957-3CD597DB9331}"/>
              </a:ext>
            </a:extLst>
          </p:cNvPr>
          <p:cNvSpPr>
            <a:spLocks noGrp="1"/>
          </p:cNvSpPr>
          <p:nvPr>
            <p:ph sz="quarter" idx="20"/>
          </p:nvPr>
        </p:nvSpPr>
        <p:spPr>
          <a:xfrm>
            <a:off x="259206" y="1746727"/>
            <a:ext cx="5498657" cy="4401439"/>
          </a:xfrm>
        </p:spPr>
        <p:txBody>
          <a:bodyPr/>
          <a:lstStyle/>
          <a:p>
            <a:endParaRPr lang="en-US" dirty="0"/>
          </a:p>
          <a:p>
            <a:r>
              <a:rPr lang="en-US" dirty="0"/>
              <a:t>The Digital Scholarship team is part of Scholarly Services, University Services.</a:t>
            </a:r>
          </a:p>
          <a:p>
            <a:endParaRPr lang="en-US" dirty="0"/>
          </a:p>
          <a:p>
            <a:r>
              <a:rPr lang="en-US" i="1" dirty="0"/>
              <a:t>From left to right:</a:t>
            </a:r>
          </a:p>
          <a:p>
            <a:r>
              <a:rPr lang="en-US" dirty="0"/>
              <a:t>Lyle Winton | Manager, Digital Scholarship</a:t>
            </a:r>
          </a:p>
          <a:p>
            <a:r>
              <a:rPr lang="en-US" dirty="0"/>
              <a:t>Peter </a:t>
            </a:r>
            <a:r>
              <a:rPr lang="en-US" dirty="0" err="1"/>
              <a:t>Neish</a:t>
            </a:r>
            <a:r>
              <a:rPr lang="en-US" dirty="0"/>
              <a:t> | Senior Research Data Curator</a:t>
            </a:r>
          </a:p>
          <a:p>
            <a:r>
              <a:rPr lang="en-US" dirty="0"/>
              <a:t>Jaye Weatherburn | Data Stewardship Coordinator</a:t>
            </a:r>
          </a:p>
          <a:p>
            <a:r>
              <a:rPr lang="en-US" dirty="0" err="1"/>
              <a:t>Ailie</a:t>
            </a:r>
            <a:r>
              <a:rPr lang="en-US" dirty="0"/>
              <a:t> Smith | Senior Research Archivist</a:t>
            </a:r>
          </a:p>
          <a:p>
            <a:r>
              <a:rPr lang="en-US" dirty="0"/>
              <a:t>Rachel </a:t>
            </a:r>
            <a:r>
              <a:rPr lang="en-US" dirty="0" err="1"/>
              <a:t>Tropea</a:t>
            </a:r>
            <a:r>
              <a:rPr lang="en-US" dirty="0"/>
              <a:t> | Senior Research Archivist</a:t>
            </a:r>
          </a:p>
        </p:txBody>
      </p:sp>
    </p:spTree>
    <p:extLst>
      <p:ext uri="{BB962C8B-B14F-4D97-AF65-F5344CB8AC3E}">
        <p14:creationId xmlns:p14="http://schemas.microsoft.com/office/powerpoint/2010/main" val="363473834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0C4716F-A963-A74E-9B69-D836E4FC4D59}"/>
              </a:ext>
            </a:extLst>
          </p:cNvPr>
          <p:cNvSpPr>
            <a:spLocks noGrp="1"/>
          </p:cNvSpPr>
          <p:nvPr>
            <p:ph type="body" sz="quarter" idx="13"/>
          </p:nvPr>
        </p:nvSpPr>
        <p:spPr>
          <a:xfrm>
            <a:off x="1515430" y="129872"/>
            <a:ext cx="9828650" cy="6479206"/>
          </a:xfrm>
        </p:spPr>
        <p:txBody>
          <a:bodyPr/>
          <a:lstStyle/>
          <a:p>
            <a:pPr algn="ctr"/>
            <a:r>
              <a:rPr lang="en-US" sz="3200" b="1" dirty="0"/>
              <a:t>Key stakeholders</a:t>
            </a:r>
          </a:p>
          <a:p>
            <a:pPr>
              <a:spcBef>
                <a:spcPts val="600"/>
              </a:spcBef>
              <a:defRPr/>
            </a:pPr>
            <a:endParaRPr lang="en-AU" sz="3200" dirty="0">
              <a:ea typeface="Arial" charset="0"/>
              <a:cs typeface="Arial" charset="0"/>
            </a:endParaRPr>
          </a:p>
          <a:p>
            <a:pPr marL="514350" indent="-514350">
              <a:spcBef>
                <a:spcPts val="600"/>
              </a:spcBef>
              <a:buFont typeface="Arial"/>
              <a:buChar char="•"/>
              <a:defRPr/>
            </a:pPr>
            <a:r>
              <a:rPr lang="en-AU" sz="3200" dirty="0">
                <a:ea typeface="Arial" charset="0"/>
                <a:cs typeface="Arial" charset="0"/>
              </a:rPr>
              <a:t>Research Information Business System (RIBS Board)</a:t>
            </a:r>
          </a:p>
          <a:p>
            <a:pPr marL="514350" indent="-514350">
              <a:spcBef>
                <a:spcPts val="600"/>
              </a:spcBef>
              <a:buFont typeface="Arial"/>
              <a:buChar char="•"/>
              <a:defRPr/>
            </a:pPr>
            <a:r>
              <a:rPr lang="en-AU" sz="3200" dirty="0">
                <a:ea typeface="Arial" charset="0"/>
                <a:cs typeface="Arial" charset="0"/>
              </a:rPr>
              <a:t>Academic Services: University of Melbourne Archives, Institutional Repository, University Digitisation Centre </a:t>
            </a:r>
          </a:p>
          <a:p>
            <a:pPr marL="514350" indent="-514350">
              <a:spcBef>
                <a:spcPts val="600"/>
              </a:spcBef>
              <a:buFont typeface="Arial"/>
              <a:buChar char="•"/>
              <a:defRPr/>
            </a:pPr>
            <a:r>
              <a:rPr lang="en-AU" sz="3200" dirty="0">
                <a:ea typeface="Arial" charset="0"/>
                <a:cs typeface="Arial" charset="0"/>
              </a:rPr>
              <a:t>Legal &amp; Risk – Records Management</a:t>
            </a:r>
          </a:p>
          <a:p>
            <a:pPr marL="514350" indent="-514350">
              <a:spcBef>
                <a:spcPts val="600"/>
              </a:spcBef>
              <a:buFont typeface="Arial"/>
              <a:buChar char="•"/>
              <a:defRPr/>
            </a:pPr>
            <a:r>
              <a:rPr lang="en-AU" sz="3200" dirty="0">
                <a:ea typeface="Arial" charset="0"/>
                <a:cs typeface="Arial" charset="0"/>
              </a:rPr>
              <a:t>Infrastructure Services </a:t>
            </a:r>
            <a:r>
              <a:rPr lang="mr-IN" sz="3200" dirty="0">
                <a:ea typeface="Arial" charset="0"/>
                <a:cs typeface="Arial" charset="0"/>
              </a:rPr>
              <a:t>–</a:t>
            </a:r>
            <a:r>
              <a:rPr lang="en-AU" sz="3200" dirty="0">
                <a:ea typeface="Arial" charset="0"/>
                <a:cs typeface="Arial" charset="0"/>
              </a:rPr>
              <a:t> Enterprise Architecture, Research Platform Services</a:t>
            </a:r>
          </a:p>
          <a:p>
            <a:pPr marL="514350" indent="-514350">
              <a:spcBef>
                <a:spcPts val="600"/>
              </a:spcBef>
              <a:buFont typeface="Arial"/>
              <a:buChar char="•"/>
              <a:defRPr/>
            </a:pPr>
            <a:r>
              <a:rPr lang="en-AU" sz="3200" dirty="0">
                <a:ea typeface="Arial" charset="0"/>
                <a:cs typeface="Arial" charset="0"/>
              </a:rPr>
              <a:t>Procurement, Project Services</a:t>
            </a:r>
          </a:p>
          <a:p>
            <a:pPr marL="514350" indent="-514350">
              <a:spcBef>
                <a:spcPts val="600"/>
              </a:spcBef>
              <a:buFont typeface="Arial"/>
              <a:buChar char="•"/>
              <a:defRPr/>
            </a:pPr>
            <a:r>
              <a:rPr lang="en-AU" sz="3200" dirty="0">
                <a:ea typeface="Arial" charset="0"/>
                <a:cs typeface="Arial" charset="0"/>
              </a:rPr>
              <a:t>University faculties and schools, academics, professional staff and students</a:t>
            </a:r>
          </a:p>
          <a:p>
            <a:pPr algn="ctr"/>
            <a:endParaRPr lang="en-US" sz="4400" dirty="0"/>
          </a:p>
          <a:p>
            <a:pPr algn="ctr"/>
            <a:endParaRPr lang="en-US" sz="4400" dirty="0"/>
          </a:p>
        </p:txBody>
      </p:sp>
      <p:sp>
        <p:nvSpPr>
          <p:cNvPr id="5" name="Slide Number Placeholder 4">
            <a:extLst>
              <a:ext uri="{FF2B5EF4-FFF2-40B4-BE49-F238E27FC236}">
                <a16:creationId xmlns:a16="http://schemas.microsoft.com/office/drawing/2014/main" id="{1F73650F-6A13-DE44-8B16-2CA94B9872EA}"/>
              </a:ext>
            </a:extLst>
          </p:cNvPr>
          <p:cNvSpPr>
            <a:spLocks noGrp="1"/>
          </p:cNvSpPr>
          <p:nvPr>
            <p:ph type="sldNum" sz="quarter" idx="18"/>
          </p:nvPr>
        </p:nvSpPr>
        <p:spPr/>
        <p:txBody>
          <a:bodyPr/>
          <a:lstStyle/>
          <a:p>
            <a:fld id="{DC22DD25-61AE-413C-B4D2-EF2365C9B2E1}" type="slidenum">
              <a:rPr lang="en-AU" noProof="0" smtClean="0"/>
              <a:pPr/>
              <a:t>31</a:t>
            </a:fld>
            <a:endParaRPr lang="en-AU" noProof="0" dirty="0"/>
          </a:p>
        </p:txBody>
      </p:sp>
    </p:spTree>
    <p:extLst>
      <p:ext uri="{BB962C8B-B14F-4D97-AF65-F5344CB8AC3E}">
        <p14:creationId xmlns:p14="http://schemas.microsoft.com/office/powerpoint/2010/main" val="94483226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0C4716F-A963-A74E-9B69-D836E4FC4D59}"/>
              </a:ext>
            </a:extLst>
          </p:cNvPr>
          <p:cNvSpPr>
            <a:spLocks noGrp="1"/>
          </p:cNvSpPr>
          <p:nvPr>
            <p:ph type="body" sz="quarter" idx="13"/>
          </p:nvPr>
        </p:nvSpPr>
        <p:spPr>
          <a:xfrm>
            <a:off x="1088605" y="1478901"/>
            <a:ext cx="10296391" cy="4296257"/>
          </a:xfrm>
        </p:spPr>
        <p:txBody>
          <a:bodyPr/>
          <a:lstStyle/>
          <a:p>
            <a:pPr algn="ctr"/>
            <a:endParaRPr lang="en-US" sz="4400" dirty="0"/>
          </a:p>
          <a:p>
            <a:pPr algn="ctr"/>
            <a:endParaRPr lang="en-US" sz="4400" dirty="0"/>
          </a:p>
          <a:p>
            <a:pPr algn="ctr"/>
            <a:r>
              <a:rPr lang="en-US" sz="4400" dirty="0"/>
              <a:t>What we’ve done so far (2016-2018)</a:t>
            </a:r>
          </a:p>
        </p:txBody>
      </p:sp>
      <p:sp>
        <p:nvSpPr>
          <p:cNvPr id="5" name="Slide Number Placeholder 4">
            <a:extLst>
              <a:ext uri="{FF2B5EF4-FFF2-40B4-BE49-F238E27FC236}">
                <a16:creationId xmlns:a16="http://schemas.microsoft.com/office/drawing/2014/main" id="{1F73650F-6A13-DE44-8B16-2CA94B9872EA}"/>
              </a:ext>
            </a:extLst>
          </p:cNvPr>
          <p:cNvSpPr>
            <a:spLocks noGrp="1"/>
          </p:cNvSpPr>
          <p:nvPr>
            <p:ph type="sldNum" sz="quarter" idx="18"/>
          </p:nvPr>
        </p:nvSpPr>
        <p:spPr/>
        <p:txBody>
          <a:bodyPr/>
          <a:lstStyle/>
          <a:p>
            <a:fld id="{DC22DD25-61AE-413C-B4D2-EF2365C9B2E1}" type="slidenum">
              <a:rPr lang="en-AU" noProof="0" smtClean="0"/>
              <a:pPr/>
              <a:t>32</a:t>
            </a:fld>
            <a:endParaRPr lang="en-AU" noProof="0" dirty="0"/>
          </a:p>
        </p:txBody>
      </p:sp>
    </p:spTree>
    <p:extLst>
      <p:ext uri="{BB962C8B-B14F-4D97-AF65-F5344CB8AC3E}">
        <p14:creationId xmlns:p14="http://schemas.microsoft.com/office/powerpoint/2010/main" val="8050283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Project: Phase 1 (March 2016-Dec 2017)</a:t>
            </a:r>
          </a:p>
        </p:txBody>
      </p:sp>
      <p:sp>
        <p:nvSpPr>
          <p:cNvPr id="4" name="Slide Number Placeholder 3">
            <a:extLst>
              <a:ext uri="{FF2B5EF4-FFF2-40B4-BE49-F238E27FC236}">
                <a16:creationId xmlns:a16="http://schemas.microsoft.com/office/drawing/2014/main" id="{0CC0A224-7515-494B-B8A8-375BD017B10B}"/>
              </a:ext>
            </a:extLst>
          </p:cNvPr>
          <p:cNvSpPr>
            <a:spLocks noGrp="1"/>
          </p:cNvSpPr>
          <p:nvPr>
            <p:ph type="sldNum" sz="quarter" idx="12"/>
          </p:nvPr>
        </p:nvSpPr>
        <p:spPr/>
        <p:txBody>
          <a:bodyPr/>
          <a:lstStyle/>
          <a:p>
            <a:fld id="{DC22DD25-61AE-413C-B4D2-EF2365C9B2E1}" type="slidenum">
              <a:rPr lang="en-AU" noProof="0" smtClean="0"/>
              <a:pPr/>
              <a:t>33</a:t>
            </a:fld>
            <a:endParaRPr lang="en-AU" noProof="0"/>
          </a:p>
        </p:txBody>
      </p:sp>
      <p:sp>
        <p:nvSpPr>
          <p:cNvPr id="8" name="Content Placeholder 7">
            <a:extLst>
              <a:ext uri="{FF2B5EF4-FFF2-40B4-BE49-F238E27FC236}">
                <a16:creationId xmlns:a16="http://schemas.microsoft.com/office/drawing/2014/main" id="{DA764333-5A4E-44C6-8D56-ED81E02E401A}"/>
              </a:ext>
            </a:extLst>
          </p:cNvPr>
          <p:cNvSpPr>
            <a:spLocks noGrp="1"/>
          </p:cNvSpPr>
          <p:nvPr>
            <p:ph idx="13"/>
          </p:nvPr>
        </p:nvSpPr>
        <p:spPr>
          <a:xfrm>
            <a:off x="3597613" y="1187202"/>
            <a:ext cx="8594387" cy="5389837"/>
          </a:xfrm>
        </p:spPr>
        <p:txBody>
          <a:bodyPr/>
          <a:lstStyle/>
          <a:p>
            <a:pPr marL="342900" lvl="0" indent="-342900">
              <a:buFont typeface="Arial" panose="020B0604020202020204" pitchFamily="34" charset="0"/>
              <a:buChar char="•"/>
            </a:pPr>
            <a:endParaRPr lang="en-AU" sz="3600" dirty="0"/>
          </a:p>
          <a:p>
            <a:pPr lvl="0"/>
            <a:endParaRPr lang="en-AU" sz="3600" dirty="0"/>
          </a:p>
          <a:p>
            <a:pPr marL="342900" lvl="0" indent="-342900">
              <a:buFont typeface="Arial" panose="020B0604020202020204" pitchFamily="34" charset="0"/>
              <a:buChar char="•"/>
            </a:pPr>
            <a:r>
              <a:rPr lang="en-AU" sz="3600" dirty="0"/>
              <a:t>Review of research support &amp; policy review</a:t>
            </a:r>
          </a:p>
          <a:p>
            <a:pPr marL="342900" lvl="0" indent="-342900">
              <a:buFont typeface="Arial" panose="020B0604020202020204" pitchFamily="34" charset="0"/>
              <a:buChar char="•"/>
            </a:pPr>
            <a:r>
              <a:rPr lang="en-AU" sz="3600" dirty="0"/>
              <a:t>15 research data case studies</a:t>
            </a:r>
          </a:p>
          <a:p>
            <a:pPr marL="342900" lvl="0" indent="-342900">
              <a:buFont typeface="Arial" panose="020B0604020202020204" pitchFamily="34" charset="0"/>
              <a:buChar char="•"/>
            </a:pPr>
            <a:r>
              <a:rPr lang="en-AU" sz="3600" dirty="0"/>
              <a:t>4 infrastructure “blueprints”</a:t>
            </a:r>
          </a:p>
          <a:p>
            <a:pPr marL="342900" lvl="0" indent="-342900">
              <a:buFont typeface="Arial" panose="020B0604020202020204" pitchFamily="34" charset="0"/>
              <a:buChar char="•"/>
            </a:pPr>
            <a:endParaRPr lang="en-AU" sz="2400" dirty="0"/>
          </a:p>
          <a:p>
            <a:pPr marL="342900" lvl="0" indent="-342900">
              <a:buFont typeface="Arial" panose="020B0604020202020204" pitchFamily="34" charset="0"/>
              <a:buChar char="•"/>
            </a:pPr>
            <a:endParaRPr lang="en-AU" sz="2400" dirty="0"/>
          </a:p>
          <a:p>
            <a:pPr marL="342900" lvl="0" indent="-342900">
              <a:buFont typeface="Arial" panose="020B0604020202020204" pitchFamily="34" charset="0"/>
              <a:buChar char="•"/>
            </a:pPr>
            <a:endParaRPr lang="en-AU" sz="2400" dirty="0"/>
          </a:p>
          <a:p>
            <a:pPr marL="342900" lvl="0" indent="-342900">
              <a:buFont typeface="Arial" panose="020B0604020202020204" pitchFamily="34" charset="0"/>
              <a:buChar char="•"/>
            </a:pPr>
            <a:endParaRPr lang="en-AU" sz="2400" dirty="0"/>
          </a:p>
          <a:p>
            <a:pPr marL="342900" lvl="0" indent="-342900">
              <a:buFont typeface="Arial" panose="020B0604020202020204" pitchFamily="34" charset="0"/>
              <a:buChar char="•"/>
            </a:pPr>
            <a:endParaRPr lang="en-AU" sz="2400" dirty="0"/>
          </a:p>
        </p:txBody>
      </p:sp>
      <p:pic>
        <p:nvPicPr>
          <p:cNvPr id="11" name="Content Placeholder 10">
            <a:extLst>
              <a:ext uri="{FF2B5EF4-FFF2-40B4-BE49-F238E27FC236}">
                <a16:creationId xmlns:a16="http://schemas.microsoft.com/office/drawing/2014/main" id="{3DAE205F-926E-4F4A-9AB1-1010E67B2FB9}"/>
              </a:ext>
            </a:extLst>
          </p:cNvPr>
          <p:cNvPicPr>
            <a:picLocks noGrp="1" noChangeAspect="1"/>
          </p:cNvPicPr>
          <p:nvPr>
            <p:ph idx="1"/>
          </p:nvPr>
        </p:nvPicPr>
        <p:blipFill>
          <a:blip r:embed="rId3" cstate="screen">
            <a:extLst>
              <a:ext uri="{28A0092B-C50C-407E-A947-70E740481C1C}">
                <a14:useLocalDpi xmlns:a14="http://schemas.microsoft.com/office/drawing/2010/main"/>
              </a:ext>
            </a:extLst>
          </a:blip>
          <a:stretch>
            <a:fillRect/>
          </a:stretch>
        </p:blipFill>
        <p:spPr>
          <a:xfrm>
            <a:off x="0" y="1801318"/>
            <a:ext cx="3597613" cy="3562742"/>
          </a:xfrm>
        </p:spPr>
      </p:pic>
    </p:spTree>
    <p:extLst>
      <p:ext uri="{BB962C8B-B14F-4D97-AF65-F5344CB8AC3E}">
        <p14:creationId xmlns:p14="http://schemas.microsoft.com/office/powerpoint/2010/main" val="319759832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Phase 1.5 (Jan-June 2018)</a:t>
            </a:r>
          </a:p>
        </p:txBody>
      </p:sp>
      <p:sp>
        <p:nvSpPr>
          <p:cNvPr id="4" name="Slide Number Placeholder 3">
            <a:extLst>
              <a:ext uri="{FF2B5EF4-FFF2-40B4-BE49-F238E27FC236}">
                <a16:creationId xmlns:a16="http://schemas.microsoft.com/office/drawing/2014/main" id="{0CC0A224-7515-494B-B8A8-375BD017B10B}"/>
              </a:ext>
            </a:extLst>
          </p:cNvPr>
          <p:cNvSpPr>
            <a:spLocks noGrp="1"/>
          </p:cNvSpPr>
          <p:nvPr>
            <p:ph type="sldNum" sz="quarter" idx="12"/>
          </p:nvPr>
        </p:nvSpPr>
        <p:spPr/>
        <p:txBody>
          <a:bodyPr/>
          <a:lstStyle/>
          <a:p>
            <a:fld id="{DC22DD25-61AE-413C-B4D2-EF2365C9B2E1}" type="slidenum">
              <a:rPr lang="en-AU" noProof="0" smtClean="0"/>
              <a:pPr/>
              <a:t>34</a:t>
            </a:fld>
            <a:endParaRPr lang="en-AU" noProof="0"/>
          </a:p>
        </p:txBody>
      </p:sp>
      <p:sp>
        <p:nvSpPr>
          <p:cNvPr id="8" name="Content Placeholder 7">
            <a:extLst>
              <a:ext uri="{FF2B5EF4-FFF2-40B4-BE49-F238E27FC236}">
                <a16:creationId xmlns:a16="http://schemas.microsoft.com/office/drawing/2014/main" id="{DA764333-5A4E-44C6-8D56-ED81E02E401A}"/>
              </a:ext>
            </a:extLst>
          </p:cNvPr>
          <p:cNvSpPr>
            <a:spLocks noGrp="1"/>
          </p:cNvSpPr>
          <p:nvPr>
            <p:ph idx="13"/>
          </p:nvPr>
        </p:nvSpPr>
        <p:spPr>
          <a:xfrm>
            <a:off x="4156609" y="1399738"/>
            <a:ext cx="7195678" cy="5180425"/>
          </a:xfrm>
        </p:spPr>
        <p:txBody>
          <a:bodyPr/>
          <a:lstStyle/>
          <a:p>
            <a:r>
              <a:rPr lang="en-AU" sz="2800" b="1" dirty="0"/>
              <a:t>Infrastructure planning </a:t>
            </a:r>
          </a:p>
          <a:p>
            <a:pPr marL="558900" lvl="1" indent="-342900"/>
            <a:r>
              <a:rPr lang="en-AU" sz="2800" dirty="0"/>
              <a:t>Infrastructure planning with Enterprise Architecture</a:t>
            </a:r>
          </a:p>
          <a:p>
            <a:pPr lvl="0"/>
            <a:r>
              <a:rPr lang="en-AU" sz="2800" b="1" dirty="0"/>
              <a:t>Advocacy, engagement</a:t>
            </a:r>
          </a:p>
          <a:p>
            <a:pPr marL="558900" lvl="1" indent="-342900"/>
            <a:r>
              <a:rPr lang="en-AU" sz="2800" dirty="0"/>
              <a:t>Seeking ways to better connect with internal university support networks &amp; external communities of practice</a:t>
            </a:r>
            <a:endParaRPr lang="en-AU" sz="2800" b="1" dirty="0"/>
          </a:p>
          <a:p>
            <a:r>
              <a:rPr lang="en-AU" sz="2800" b="1" dirty="0"/>
              <a:t>Digital archive requirements work</a:t>
            </a:r>
          </a:p>
          <a:p>
            <a:pPr marL="558900" lvl="1" indent="-342900"/>
            <a:r>
              <a:rPr lang="en-AU" sz="2800" dirty="0"/>
              <a:t>Responsibilities and requirements for ingest into a digital preservation archive</a:t>
            </a:r>
            <a:endParaRPr lang="en-AU" sz="2400" dirty="0"/>
          </a:p>
          <a:p>
            <a:pPr marL="342900" lvl="0" indent="-342900">
              <a:buFont typeface="Arial" panose="020B0604020202020204" pitchFamily="34" charset="0"/>
              <a:buChar char="•"/>
            </a:pPr>
            <a:endParaRPr lang="en-AU" dirty="0"/>
          </a:p>
          <a:p>
            <a:pPr marL="342900" lvl="0" indent="-342900">
              <a:buFont typeface="Arial" panose="020B0604020202020204" pitchFamily="34" charset="0"/>
              <a:buChar char="•"/>
            </a:pPr>
            <a:endParaRPr lang="en-AU" dirty="0"/>
          </a:p>
          <a:p>
            <a:pPr marL="342900" lvl="0" indent="-342900">
              <a:buFont typeface="Arial" panose="020B0604020202020204" pitchFamily="34" charset="0"/>
              <a:buChar char="•"/>
            </a:pPr>
            <a:endParaRPr lang="en-AU" dirty="0"/>
          </a:p>
          <a:p>
            <a:pPr marL="342900" lvl="0" indent="-342900">
              <a:buFont typeface="Arial" panose="020B0604020202020204" pitchFamily="34" charset="0"/>
              <a:buChar char="•"/>
            </a:pPr>
            <a:endParaRPr lang="en-AU" dirty="0"/>
          </a:p>
        </p:txBody>
      </p:sp>
      <p:pic>
        <p:nvPicPr>
          <p:cNvPr id="7" name="Content Placeholder 6">
            <a:extLst>
              <a:ext uri="{FF2B5EF4-FFF2-40B4-BE49-F238E27FC236}">
                <a16:creationId xmlns:a16="http://schemas.microsoft.com/office/drawing/2014/main" id="{12D69E6F-E190-0B46-9534-930DB0F159D0}"/>
              </a:ext>
            </a:extLst>
          </p:cNvPr>
          <p:cNvPicPr>
            <a:picLocks noGrp="1" noChangeAspect="1"/>
          </p:cNvPicPr>
          <p:nvPr>
            <p:ph idx="1"/>
          </p:nvPr>
        </p:nvPicPr>
        <p:blipFill>
          <a:blip r:embed="rId3" cstate="screen">
            <a:extLst>
              <a:ext uri="{28A0092B-C50C-407E-A947-70E740481C1C}">
                <a14:useLocalDpi xmlns:a14="http://schemas.microsoft.com/office/drawing/2010/main"/>
              </a:ext>
            </a:extLst>
          </a:blip>
          <a:stretch>
            <a:fillRect/>
          </a:stretch>
        </p:blipFill>
        <p:spPr>
          <a:xfrm>
            <a:off x="457200" y="1282426"/>
            <a:ext cx="3029061" cy="5396142"/>
          </a:xfrm>
        </p:spPr>
      </p:pic>
    </p:spTree>
    <p:extLst>
      <p:ext uri="{BB962C8B-B14F-4D97-AF65-F5344CB8AC3E}">
        <p14:creationId xmlns:p14="http://schemas.microsoft.com/office/powerpoint/2010/main" val="2691552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8">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8">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0C4716F-A963-A74E-9B69-D836E4FC4D59}"/>
              </a:ext>
            </a:extLst>
          </p:cNvPr>
          <p:cNvSpPr>
            <a:spLocks noGrp="1"/>
          </p:cNvSpPr>
          <p:nvPr>
            <p:ph type="body" sz="quarter" idx="13"/>
          </p:nvPr>
        </p:nvSpPr>
        <p:spPr>
          <a:xfrm>
            <a:off x="1088605" y="1478901"/>
            <a:ext cx="10296391" cy="4296257"/>
          </a:xfrm>
        </p:spPr>
        <p:txBody>
          <a:bodyPr/>
          <a:lstStyle/>
          <a:p>
            <a:pPr algn="ctr"/>
            <a:endParaRPr lang="en-US" sz="4400" dirty="0"/>
          </a:p>
          <a:p>
            <a:pPr algn="ctr"/>
            <a:endParaRPr lang="en-US" sz="4400" dirty="0"/>
          </a:p>
          <a:p>
            <a:pPr algn="ctr"/>
            <a:r>
              <a:rPr lang="en-US" sz="4400" dirty="0"/>
              <a:t>Current work &amp; next steps</a:t>
            </a:r>
          </a:p>
        </p:txBody>
      </p:sp>
      <p:sp>
        <p:nvSpPr>
          <p:cNvPr id="5" name="Slide Number Placeholder 4">
            <a:extLst>
              <a:ext uri="{FF2B5EF4-FFF2-40B4-BE49-F238E27FC236}">
                <a16:creationId xmlns:a16="http://schemas.microsoft.com/office/drawing/2014/main" id="{1F73650F-6A13-DE44-8B16-2CA94B9872EA}"/>
              </a:ext>
            </a:extLst>
          </p:cNvPr>
          <p:cNvSpPr>
            <a:spLocks noGrp="1"/>
          </p:cNvSpPr>
          <p:nvPr>
            <p:ph type="sldNum" sz="quarter" idx="18"/>
          </p:nvPr>
        </p:nvSpPr>
        <p:spPr/>
        <p:txBody>
          <a:bodyPr/>
          <a:lstStyle/>
          <a:p>
            <a:fld id="{DC22DD25-61AE-413C-B4D2-EF2365C9B2E1}" type="slidenum">
              <a:rPr lang="en-AU" noProof="0" smtClean="0"/>
              <a:pPr/>
              <a:t>35</a:t>
            </a:fld>
            <a:endParaRPr lang="en-AU" noProof="0" dirty="0"/>
          </a:p>
        </p:txBody>
      </p:sp>
    </p:spTree>
    <p:extLst>
      <p:ext uri="{BB962C8B-B14F-4D97-AF65-F5344CB8AC3E}">
        <p14:creationId xmlns:p14="http://schemas.microsoft.com/office/powerpoint/2010/main" val="313810562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0C4716F-A963-A74E-9B69-D836E4FC4D59}"/>
              </a:ext>
            </a:extLst>
          </p:cNvPr>
          <p:cNvSpPr>
            <a:spLocks noGrp="1"/>
          </p:cNvSpPr>
          <p:nvPr>
            <p:ph type="body" sz="quarter" idx="13"/>
          </p:nvPr>
        </p:nvSpPr>
        <p:spPr>
          <a:xfrm>
            <a:off x="1088605" y="404048"/>
            <a:ext cx="10587427" cy="6118447"/>
          </a:xfrm>
        </p:spPr>
        <p:txBody>
          <a:bodyPr/>
          <a:lstStyle/>
          <a:p>
            <a:pPr algn="ctr"/>
            <a:r>
              <a:rPr lang="en-US" sz="4400" dirty="0"/>
              <a:t>Digital preservation infrastructure</a:t>
            </a:r>
          </a:p>
          <a:p>
            <a:pPr>
              <a:spcBef>
                <a:spcPts val="0"/>
              </a:spcBef>
              <a:spcAft>
                <a:spcPts val="600"/>
              </a:spcAft>
            </a:pPr>
            <a:endParaRPr lang="en-AU" sz="1800" dirty="0"/>
          </a:p>
          <a:p>
            <a:pPr marL="285750" indent="-285750">
              <a:spcBef>
                <a:spcPts val="0"/>
              </a:spcBef>
              <a:spcAft>
                <a:spcPts val="600"/>
              </a:spcAft>
              <a:buFont typeface="Arial"/>
              <a:buChar char="•"/>
            </a:pPr>
            <a:r>
              <a:rPr lang="en-AU" sz="3600" dirty="0"/>
              <a:t>Gathering requirements for a digital preservation service and system</a:t>
            </a:r>
          </a:p>
          <a:p>
            <a:pPr marL="285750" indent="-285750">
              <a:spcBef>
                <a:spcPts val="0"/>
              </a:spcBef>
              <a:spcAft>
                <a:spcPts val="600"/>
              </a:spcAft>
              <a:buFont typeface="Arial"/>
              <a:buChar char="•"/>
            </a:pPr>
            <a:r>
              <a:rPr lang="en-AU" sz="3600" dirty="0"/>
              <a:t>Product selection</a:t>
            </a:r>
          </a:p>
          <a:p>
            <a:pPr marL="285750" indent="-285750">
              <a:spcBef>
                <a:spcPts val="0"/>
              </a:spcBef>
              <a:spcAft>
                <a:spcPts val="600"/>
              </a:spcAft>
              <a:buFont typeface="Arial"/>
              <a:buChar char="•"/>
            </a:pPr>
            <a:r>
              <a:rPr lang="en-AU" sz="3600" dirty="0"/>
              <a:t>Core implementation</a:t>
            </a:r>
          </a:p>
          <a:p>
            <a:pPr marL="285750" indent="-285750">
              <a:spcBef>
                <a:spcPts val="0"/>
              </a:spcBef>
              <a:spcAft>
                <a:spcPts val="600"/>
              </a:spcAft>
              <a:buFont typeface="Arial"/>
              <a:buChar char="•"/>
            </a:pPr>
            <a:r>
              <a:rPr lang="en-AU" sz="3600" dirty="0"/>
              <a:t>Integration with Minerva Access </a:t>
            </a:r>
          </a:p>
          <a:p>
            <a:pPr marL="285750" indent="-285750">
              <a:spcBef>
                <a:spcPts val="0"/>
              </a:spcBef>
              <a:spcAft>
                <a:spcPts val="600"/>
              </a:spcAft>
              <a:buFont typeface="Arial"/>
              <a:buChar char="•"/>
            </a:pPr>
            <a:r>
              <a:rPr lang="en-AU" sz="3600" dirty="0"/>
              <a:t>Development of business case for 2019 for further integrations </a:t>
            </a:r>
          </a:p>
          <a:p>
            <a:pPr algn="ctr"/>
            <a:endParaRPr lang="en-US" sz="1200" dirty="0"/>
          </a:p>
          <a:p>
            <a:pPr algn="ctr"/>
            <a:endParaRPr lang="en-US" sz="4400" dirty="0"/>
          </a:p>
        </p:txBody>
      </p:sp>
      <p:sp>
        <p:nvSpPr>
          <p:cNvPr id="5" name="Slide Number Placeholder 4">
            <a:extLst>
              <a:ext uri="{FF2B5EF4-FFF2-40B4-BE49-F238E27FC236}">
                <a16:creationId xmlns:a16="http://schemas.microsoft.com/office/drawing/2014/main" id="{1F73650F-6A13-DE44-8B16-2CA94B9872EA}"/>
              </a:ext>
            </a:extLst>
          </p:cNvPr>
          <p:cNvSpPr>
            <a:spLocks noGrp="1"/>
          </p:cNvSpPr>
          <p:nvPr>
            <p:ph type="sldNum" sz="quarter" idx="18"/>
          </p:nvPr>
        </p:nvSpPr>
        <p:spPr/>
        <p:txBody>
          <a:bodyPr/>
          <a:lstStyle/>
          <a:p>
            <a:fld id="{DC22DD25-61AE-413C-B4D2-EF2365C9B2E1}" type="slidenum">
              <a:rPr lang="en-AU" noProof="0" smtClean="0"/>
              <a:pPr/>
              <a:t>36</a:t>
            </a:fld>
            <a:endParaRPr lang="en-AU" noProof="0" dirty="0"/>
          </a:p>
        </p:txBody>
      </p:sp>
    </p:spTree>
    <p:extLst>
      <p:ext uri="{BB962C8B-B14F-4D97-AF65-F5344CB8AC3E}">
        <p14:creationId xmlns:p14="http://schemas.microsoft.com/office/powerpoint/2010/main" val="331297680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0C4716F-A963-A74E-9B69-D836E4FC4D59}"/>
              </a:ext>
            </a:extLst>
          </p:cNvPr>
          <p:cNvSpPr>
            <a:spLocks noGrp="1"/>
          </p:cNvSpPr>
          <p:nvPr>
            <p:ph type="body" sz="quarter" idx="13"/>
          </p:nvPr>
        </p:nvSpPr>
        <p:spPr>
          <a:xfrm>
            <a:off x="1088605" y="476201"/>
            <a:ext cx="10717454" cy="5696300"/>
          </a:xfrm>
        </p:spPr>
        <p:txBody>
          <a:bodyPr/>
          <a:lstStyle/>
          <a:p>
            <a:pPr algn="ctr"/>
            <a:r>
              <a:rPr lang="en-US" sz="4400" dirty="0"/>
              <a:t>Appraisal working group</a:t>
            </a:r>
          </a:p>
          <a:p>
            <a:pPr algn="ctr"/>
            <a:endParaRPr lang="en-AU" sz="3200" dirty="0"/>
          </a:p>
          <a:p>
            <a:r>
              <a:rPr lang="en-AU" sz="3600" dirty="0"/>
              <a:t>Why do we want to keep this stuff? </a:t>
            </a:r>
          </a:p>
          <a:p>
            <a:r>
              <a:rPr lang="en-AU" sz="3600" dirty="0"/>
              <a:t>Who are we keeping it for?</a:t>
            </a:r>
          </a:p>
          <a:p>
            <a:r>
              <a:rPr lang="en-AU" sz="3600" dirty="0"/>
              <a:t>What risks do the different parts of the collection face? </a:t>
            </a:r>
          </a:p>
          <a:p>
            <a:r>
              <a:rPr lang="en-AU" sz="3600" dirty="0"/>
              <a:t>What are the highest priorities for action? </a:t>
            </a:r>
          </a:p>
          <a:p>
            <a:r>
              <a:rPr lang="en-AU" sz="3600" dirty="0"/>
              <a:t>What are our constraints in terms of cost / resources? </a:t>
            </a:r>
          </a:p>
          <a:p>
            <a:pPr algn="ctr"/>
            <a:endParaRPr lang="en-US" sz="3200" dirty="0"/>
          </a:p>
          <a:p>
            <a:pPr algn="ctr"/>
            <a:endParaRPr lang="en-US" sz="4400" dirty="0"/>
          </a:p>
        </p:txBody>
      </p:sp>
      <p:sp>
        <p:nvSpPr>
          <p:cNvPr id="5" name="Slide Number Placeholder 4">
            <a:extLst>
              <a:ext uri="{FF2B5EF4-FFF2-40B4-BE49-F238E27FC236}">
                <a16:creationId xmlns:a16="http://schemas.microsoft.com/office/drawing/2014/main" id="{1F73650F-6A13-DE44-8B16-2CA94B9872EA}"/>
              </a:ext>
            </a:extLst>
          </p:cNvPr>
          <p:cNvSpPr>
            <a:spLocks noGrp="1"/>
          </p:cNvSpPr>
          <p:nvPr>
            <p:ph type="sldNum" sz="quarter" idx="18"/>
          </p:nvPr>
        </p:nvSpPr>
        <p:spPr/>
        <p:txBody>
          <a:bodyPr/>
          <a:lstStyle/>
          <a:p>
            <a:fld id="{DC22DD25-61AE-413C-B4D2-EF2365C9B2E1}" type="slidenum">
              <a:rPr lang="en-AU" noProof="0" smtClean="0"/>
              <a:pPr/>
              <a:t>37</a:t>
            </a:fld>
            <a:endParaRPr lang="en-AU" noProof="0" dirty="0"/>
          </a:p>
        </p:txBody>
      </p:sp>
    </p:spTree>
    <p:extLst>
      <p:ext uri="{BB962C8B-B14F-4D97-AF65-F5344CB8AC3E}">
        <p14:creationId xmlns:p14="http://schemas.microsoft.com/office/powerpoint/2010/main" val="28270004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xEl>
                                              <p:pRg st="3" end="3"/>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0C4716F-A963-A74E-9B69-D836E4FC4D59}"/>
              </a:ext>
            </a:extLst>
          </p:cNvPr>
          <p:cNvSpPr>
            <a:spLocks noGrp="1"/>
          </p:cNvSpPr>
          <p:nvPr>
            <p:ph type="body" sz="quarter" idx="13"/>
          </p:nvPr>
        </p:nvSpPr>
        <p:spPr>
          <a:xfrm>
            <a:off x="1088605" y="627513"/>
            <a:ext cx="10296391" cy="4296257"/>
          </a:xfrm>
        </p:spPr>
        <p:txBody>
          <a:bodyPr/>
          <a:lstStyle/>
          <a:p>
            <a:pPr algn="ctr"/>
            <a:r>
              <a:rPr lang="en-US" sz="4400" dirty="0"/>
              <a:t>Data stewardship pilot</a:t>
            </a:r>
          </a:p>
          <a:p>
            <a:pPr algn="ctr"/>
            <a:endParaRPr lang="en-US" sz="4400" dirty="0"/>
          </a:p>
        </p:txBody>
      </p:sp>
      <p:sp>
        <p:nvSpPr>
          <p:cNvPr id="5" name="Slide Number Placeholder 4">
            <a:extLst>
              <a:ext uri="{FF2B5EF4-FFF2-40B4-BE49-F238E27FC236}">
                <a16:creationId xmlns:a16="http://schemas.microsoft.com/office/drawing/2014/main" id="{1F73650F-6A13-DE44-8B16-2CA94B9872EA}"/>
              </a:ext>
            </a:extLst>
          </p:cNvPr>
          <p:cNvSpPr>
            <a:spLocks noGrp="1"/>
          </p:cNvSpPr>
          <p:nvPr>
            <p:ph type="sldNum" sz="quarter" idx="18"/>
          </p:nvPr>
        </p:nvSpPr>
        <p:spPr/>
        <p:txBody>
          <a:bodyPr/>
          <a:lstStyle/>
          <a:p>
            <a:fld id="{DC22DD25-61AE-413C-B4D2-EF2365C9B2E1}" type="slidenum">
              <a:rPr lang="en-AU" noProof="0" smtClean="0"/>
              <a:pPr/>
              <a:t>38</a:t>
            </a:fld>
            <a:endParaRPr lang="en-AU" noProof="0" dirty="0"/>
          </a:p>
        </p:txBody>
      </p:sp>
      <p:pic>
        <p:nvPicPr>
          <p:cNvPr id="4" name="Content Placeholder 2" descr="Planning_DigitalPreservation.png"/>
          <p:cNvPicPr>
            <a:picLocks noChangeAspect="1"/>
          </p:cNvPicPr>
          <p:nvPr/>
        </p:nvPicPr>
        <p:blipFill>
          <a:blip r:embed="rId3" cstate="screen">
            <a:extLst>
              <a:ext uri="{28A0092B-C50C-407E-A947-70E740481C1C}">
                <a14:useLocalDpi xmlns:a14="http://schemas.microsoft.com/office/drawing/2010/main"/>
              </a:ext>
            </a:extLst>
          </a:blip>
          <a:srcRect l="-3956" r="-3956"/>
          <a:stretch>
            <a:fillRect/>
          </a:stretch>
        </p:blipFill>
        <p:spPr>
          <a:xfrm>
            <a:off x="3795793" y="1917931"/>
            <a:ext cx="4664307" cy="4280443"/>
          </a:xfrm>
          <a:prstGeom prst="rect">
            <a:avLst/>
          </a:prstGeom>
        </p:spPr>
      </p:pic>
    </p:spTree>
    <p:extLst>
      <p:ext uri="{BB962C8B-B14F-4D97-AF65-F5344CB8AC3E}">
        <p14:creationId xmlns:p14="http://schemas.microsoft.com/office/powerpoint/2010/main" val="316287309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0C4716F-A963-A74E-9B69-D836E4FC4D59}"/>
              </a:ext>
            </a:extLst>
          </p:cNvPr>
          <p:cNvSpPr>
            <a:spLocks noGrp="1"/>
          </p:cNvSpPr>
          <p:nvPr>
            <p:ph type="body" sz="quarter" idx="13"/>
          </p:nvPr>
        </p:nvSpPr>
        <p:spPr>
          <a:xfrm>
            <a:off x="1088605" y="1478901"/>
            <a:ext cx="10296391" cy="4296257"/>
          </a:xfrm>
        </p:spPr>
        <p:txBody>
          <a:bodyPr/>
          <a:lstStyle/>
          <a:p>
            <a:pPr algn="ctr"/>
            <a:r>
              <a:rPr lang="en-US" sz="4400" dirty="0"/>
              <a:t>Communities of practice</a:t>
            </a:r>
          </a:p>
          <a:p>
            <a:pPr algn="ctr"/>
            <a:endParaRPr lang="en-US" sz="4400" dirty="0"/>
          </a:p>
        </p:txBody>
      </p:sp>
      <p:sp>
        <p:nvSpPr>
          <p:cNvPr id="5" name="Slide Number Placeholder 4">
            <a:extLst>
              <a:ext uri="{FF2B5EF4-FFF2-40B4-BE49-F238E27FC236}">
                <a16:creationId xmlns:a16="http://schemas.microsoft.com/office/drawing/2014/main" id="{1F73650F-6A13-DE44-8B16-2CA94B9872EA}"/>
              </a:ext>
            </a:extLst>
          </p:cNvPr>
          <p:cNvSpPr>
            <a:spLocks noGrp="1"/>
          </p:cNvSpPr>
          <p:nvPr>
            <p:ph type="sldNum" sz="quarter" idx="18"/>
          </p:nvPr>
        </p:nvSpPr>
        <p:spPr/>
        <p:txBody>
          <a:bodyPr/>
          <a:lstStyle/>
          <a:p>
            <a:fld id="{DC22DD25-61AE-413C-B4D2-EF2365C9B2E1}" type="slidenum">
              <a:rPr lang="en-AU" noProof="0" smtClean="0"/>
              <a:pPr/>
              <a:t>39</a:t>
            </a:fld>
            <a:endParaRPr lang="en-AU" noProof="0" dirty="0"/>
          </a:p>
        </p:txBody>
      </p:sp>
    </p:spTree>
    <p:extLst>
      <p:ext uri="{BB962C8B-B14F-4D97-AF65-F5344CB8AC3E}">
        <p14:creationId xmlns:p14="http://schemas.microsoft.com/office/powerpoint/2010/main" val="186128800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a:extLst>
              <a:ext uri="{FF2B5EF4-FFF2-40B4-BE49-F238E27FC236}">
                <a16:creationId xmlns:a16="http://schemas.microsoft.com/office/drawing/2014/main" id="{86547264-5A9B-407D-8576-4CD8673C22AE}"/>
              </a:ext>
            </a:extLst>
          </p:cNvPr>
          <p:cNvPicPr>
            <a:picLocks noGrp="1" noChangeAspect="1"/>
          </p:cNvPicPr>
          <p:nvPr>
            <p:ph type="pic" sz="quarter" idx="13"/>
          </p:nvPr>
        </p:nvPicPr>
        <p:blipFill>
          <a:blip r:embed="rId3" cstate="screen">
            <a:extLst>
              <a:ext uri="{28A0092B-C50C-407E-A947-70E740481C1C}">
                <a14:useLocalDpi xmlns:a14="http://schemas.microsoft.com/office/drawing/2010/main"/>
              </a:ext>
            </a:extLst>
          </a:blip>
          <a:srcRect/>
          <a:stretch>
            <a:fillRect/>
          </a:stretch>
        </p:blipFill>
        <p:spPr/>
      </p:pic>
      <p:sp>
        <p:nvSpPr>
          <p:cNvPr id="3" name="Subtitle 2">
            <a:extLst>
              <a:ext uri="{FF2B5EF4-FFF2-40B4-BE49-F238E27FC236}">
                <a16:creationId xmlns:a16="http://schemas.microsoft.com/office/drawing/2014/main" id="{25E47BF9-74E4-4842-8F2A-FBE62E0DAAF7}"/>
              </a:ext>
            </a:extLst>
          </p:cNvPr>
          <p:cNvSpPr>
            <a:spLocks noGrp="1"/>
          </p:cNvSpPr>
          <p:nvPr>
            <p:ph type="subTitle" idx="1"/>
          </p:nvPr>
        </p:nvSpPr>
        <p:spPr/>
        <p:txBody>
          <a:bodyPr/>
          <a:lstStyle/>
          <a:p>
            <a:r>
              <a:rPr lang="en-AU" dirty="0"/>
              <a:t>Records Services Update</a:t>
            </a:r>
          </a:p>
        </p:txBody>
      </p:sp>
      <p:sp>
        <p:nvSpPr>
          <p:cNvPr id="12" name="Text Placeholder 11">
            <a:extLst>
              <a:ext uri="{FF2B5EF4-FFF2-40B4-BE49-F238E27FC236}">
                <a16:creationId xmlns:a16="http://schemas.microsoft.com/office/drawing/2014/main" id="{FE50E431-47EE-47E6-B9CB-AD719F0F041A}"/>
              </a:ext>
            </a:extLst>
          </p:cNvPr>
          <p:cNvSpPr>
            <a:spLocks noGrp="1"/>
          </p:cNvSpPr>
          <p:nvPr>
            <p:ph type="body" sz="quarter" idx="14"/>
          </p:nvPr>
        </p:nvSpPr>
        <p:spPr/>
        <p:txBody>
          <a:bodyPr/>
          <a:lstStyle/>
          <a:p>
            <a:endParaRPr lang="en-AU"/>
          </a:p>
        </p:txBody>
      </p:sp>
    </p:spTree>
    <p:extLst>
      <p:ext uri="{BB962C8B-B14F-4D97-AF65-F5344CB8AC3E}">
        <p14:creationId xmlns:p14="http://schemas.microsoft.com/office/powerpoint/2010/main" val="120242419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Australasia Preserves: community of practice</a:t>
            </a:r>
          </a:p>
        </p:txBody>
      </p:sp>
      <p:sp>
        <p:nvSpPr>
          <p:cNvPr id="4" name="Slide Number Placeholder 3">
            <a:extLst>
              <a:ext uri="{FF2B5EF4-FFF2-40B4-BE49-F238E27FC236}">
                <a16:creationId xmlns:a16="http://schemas.microsoft.com/office/drawing/2014/main" id="{0CC0A224-7515-494B-B8A8-375BD017B10B}"/>
              </a:ext>
            </a:extLst>
          </p:cNvPr>
          <p:cNvSpPr>
            <a:spLocks noGrp="1"/>
          </p:cNvSpPr>
          <p:nvPr>
            <p:ph type="sldNum" sz="quarter" idx="12"/>
          </p:nvPr>
        </p:nvSpPr>
        <p:spPr/>
        <p:txBody>
          <a:bodyPr/>
          <a:lstStyle/>
          <a:p>
            <a:fld id="{DC22DD25-61AE-413C-B4D2-EF2365C9B2E1}" type="slidenum">
              <a:rPr lang="en-AU" noProof="0" smtClean="0"/>
              <a:pPr/>
              <a:t>40</a:t>
            </a:fld>
            <a:endParaRPr lang="en-AU" noProof="0"/>
          </a:p>
        </p:txBody>
      </p:sp>
      <p:sp>
        <p:nvSpPr>
          <p:cNvPr id="12" name="Rectangle 11">
            <a:extLst>
              <a:ext uri="{FF2B5EF4-FFF2-40B4-BE49-F238E27FC236}">
                <a16:creationId xmlns:a16="http://schemas.microsoft.com/office/drawing/2014/main" id="{DF093084-E3D1-0747-B849-CE6EE53F77C7}"/>
              </a:ext>
            </a:extLst>
          </p:cNvPr>
          <p:cNvSpPr/>
          <p:nvPr/>
        </p:nvSpPr>
        <p:spPr>
          <a:xfrm>
            <a:off x="606172" y="1529611"/>
            <a:ext cx="11199887" cy="4161396"/>
          </a:xfrm>
          <a:prstGeom prst="rect">
            <a:avLst/>
          </a:prstGeom>
        </p:spPr>
        <p:txBody>
          <a:bodyPr wrap="square">
            <a:spAutoFit/>
          </a:bodyPr>
          <a:lstStyle/>
          <a:p>
            <a:r>
              <a:rPr lang="en-AU" sz="3600" b="1" dirty="0"/>
              <a:t>Group forum</a:t>
            </a:r>
            <a:r>
              <a:rPr lang="en-AU" sz="3600" dirty="0"/>
              <a:t> </a:t>
            </a:r>
          </a:p>
          <a:p>
            <a:r>
              <a:rPr lang="en-AU" sz="3600" dirty="0"/>
              <a:t>https://</a:t>
            </a:r>
            <a:r>
              <a:rPr lang="en-AU" sz="3600" dirty="0" err="1"/>
              <a:t>groups.google.com</a:t>
            </a:r>
            <a:r>
              <a:rPr lang="en-AU" sz="3600" dirty="0"/>
              <a:t>/forum/#!forum/</a:t>
            </a:r>
            <a:r>
              <a:rPr lang="en-AU" sz="3600" dirty="0" err="1"/>
              <a:t>australasia</a:t>
            </a:r>
            <a:r>
              <a:rPr lang="en-AU" sz="3600" dirty="0"/>
              <a:t>-preserves/join</a:t>
            </a:r>
          </a:p>
          <a:p>
            <a:pPr>
              <a:lnSpc>
                <a:spcPct val="150000"/>
              </a:lnSpc>
            </a:pPr>
            <a:r>
              <a:rPr lang="en-AU" sz="3600" b="1" dirty="0"/>
              <a:t>If you tweet, see </a:t>
            </a:r>
            <a:r>
              <a:rPr lang="en-AU" sz="3600" dirty="0"/>
              <a:t>#</a:t>
            </a:r>
            <a:r>
              <a:rPr lang="en-AU" sz="3600" dirty="0" err="1"/>
              <a:t>AusPreserves</a:t>
            </a:r>
            <a:endParaRPr lang="en-AU" sz="3600" dirty="0"/>
          </a:p>
          <a:p>
            <a:pPr>
              <a:lnSpc>
                <a:spcPct val="150000"/>
              </a:lnSpc>
            </a:pPr>
            <a:r>
              <a:rPr lang="en-AU" sz="3600" b="1" dirty="0"/>
              <a:t>Video presentations from July monthly meetup at SLNSW</a:t>
            </a:r>
          </a:p>
          <a:p>
            <a:pPr>
              <a:lnSpc>
                <a:spcPct val="150000"/>
              </a:lnSpc>
            </a:pPr>
            <a:r>
              <a:rPr lang="en-AU" sz="3600" dirty="0">
                <a:hlinkClick r:id="rId3"/>
              </a:rPr>
              <a:t>https://bit.ly/2vDn8dw</a:t>
            </a:r>
            <a:r>
              <a:rPr lang="en-AU" sz="3600" dirty="0"/>
              <a:t> </a:t>
            </a:r>
          </a:p>
        </p:txBody>
      </p:sp>
    </p:spTree>
    <p:extLst>
      <p:ext uri="{BB962C8B-B14F-4D97-AF65-F5344CB8AC3E}">
        <p14:creationId xmlns:p14="http://schemas.microsoft.com/office/powerpoint/2010/main" val="206080224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62FC2E14-24A9-4C48-BA13-A2E74B0AAD2F}"/>
              </a:ext>
            </a:extLst>
          </p:cNvPr>
          <p:cNvSpPr>
            <a:spLocks noGrp="1"/>
          </p:cNvSpPr>
          <p:nvPr>
            <p:ph type="subTitle" idx="1"/>
          </p:nvPr>
        </p:nvSpPr>
        <p:spPr>
          <a:xfrm>
            <a:off x="389107" y="2487774"/>
            <a:ext cx="5883133" cy="3303426"/>
          </a:xfrm>
        </p:spPr>
        <p:txBody>
          <a:bodyPr/>
          <a:lstStyle/>
          <a:p>
            <a:r>
              <a:rPr lang="en-AU" dirty="0"/>
              <a:t>Thank you</a:t>
            </a:r>
          </a:p>
          <a:p>
            <a:pPr lvl="1"/>
            <a:r>
              <a:rPr lang="en-AU" sz="2800" dirty="0"/>
              <a:t>Jaye Weatherburn @</a:t>
            </a:r>
            <a:r>
              <a:rPr lang="en-AU" sz="2800" dirty="0" err="1"/>
              <a:t>jayechats</a:t>
            </a:r>
            <a:endParaRPr lang="en-AU" sz="2800" dirty="0"/>
          </a:p>
          <a:p>
            <a:pPr lvl="1"/>
            <a:r>
              <a:rPr lang="en-AU" sz="2800" dirty="0" err="1"/>
              <a:t>jaye.weatherburn@unimelb.edu.au</a:t>
            </a:r>
            <a:endParaRPr lang="en-AU" sz="2800" dirty="0"/>
          </a:p>
        </p:txBody>
      </p:sp>
      <p:sp>
        <p:nvSpPr>
          <p:cNvPr id="2" name="Slide Number Placeholder 1">
            <a:extLst>
              <a:ext uri="{FF2B5EF4-FFF2-40B4-BE49-F238E27FC236}">
                <a16:creationId xmlns:a16="http://schemas.microsoft.com/office/drawing/2014/main" id="{6361E6A6-BA53-48F9-8469-A76DD1981406}"/>
              </a:ext>
            </a:extLst>
          </p:cNvPr>
          <p:cNvSpPr>
            <a:spLocks noGrp="1"/>
          </p:cNvSpPr>
          <p:nvPr>
            <p:ph type="sldNum" sz="quarter" idx="4294967295"/>
          </p:nvPr>
        </p:nvSpPr>
        <p:spPr>
          <a:xfrm>
            <a:off x="11437938" y="6172200"/>
            <a:ext cx="754062" cy="365125"/>
          </a:xfrm>
        </p:spPr>
        <p:txBody>
          <a:bodyPr/>
          <a:lstStyle/>
          <a:p>
            <a:fld id="{DC22DD25-61AE-413C-B4D2-EF2365C9B2E1}" type="slidenum">
              <a:rPr lang="en-AU" noProof="0" smtClean="0"/>
              <a:pPr/>
              <a:t>41</a:t>
            </a:fld>
            <a:endParaRPr lang="en-AU" noProof="0"/>
          </a:p>
        </p:txBody>
      </p:sp>
      <p:pic>
        <p:nvPicPr>
          <p:cNvPr id="9" name="Picture Placeholder 8">
            <a:extLst>
              <a:ext uri="{FF2B5EF4-FFF2-40B4-BE49-F238E27FC236}">
                <a16:creationId xmlns:a16="http://schemas.microsoft.com/office/drawing/2014/main" id="{FE6862DE-29D9-4685-93A7-4EBCF50A33FD}"/>
              </a:ext>
            </a:extLst>
          </p:cNvPr>
          <p:cNvPicPr>
            <a:picLocks noGrp="1" noChangeAspect="1"/>
          </p:cNvPicPr>
          <p:nvPr>
            <p:ph type="pic" sz="quarter" idx="13"/>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12648349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8B2637-47A4-47E0-B680-19D8B92EC776}"/>
              </a:ext>
            </a:extLst>
          </p:cNvPr>
          <p:cNvSpPr>
            <a:spLocks noGrp="1"/>
          </p:cNvSpPr>
          <p:nvPr>
            <p:ph type="title"/>
          </p:nvPr>
        </p:nvSpPr>
        <p:spPr/>
        <p:txBody>
          <a:bodyPr/>
          <a:lstStyle/>
          <a:p>
            <a:r>
              <a:rPr lang="en-AU" dirty="0"/>
              <a:t>Agenda</a:t>
            </a:r>
            <a:endParaRPr lang="en-US" dirty="0"/>
          </a:p>
        </p:txBody>
      </p:sp>
      <p:sp>
        <p:nvSpPr>
          <p:cNvPr id="3" name="Content Placeholder 2">
            <a:extLst>
              <a:ext uri="{FF2B5EF4-FFF2-40B4-BE49-F238E27FC236}">
                <a16:creationId xmlns:a16="http://schemas.microsoft.com/office/drawing/2014/main" id="{A3F6818C-F31C-4DCB-80E5-40F89F29D8DE}"/>
              </a:ext>
            </a:extLst>
          </p:cNvPr>
          <p:cNvSpPr>
            <a:spLocks noGrp="1"/>
          </p:cNvSpPr>
          <p:nvPr>
            <p:ph idx="1"/>
          </p:nvPr>
        </p:nvSpPr>
        <p:spPr>
          <a:xfrm>
            <a:off x="1428765" y="1884784"/>
            <a:ext cx="8948942" cy="4376944"/>
          </a:xfrm>
        </p:spPr>
        <p:txBody>
          <a:bodyPr/>
          <a:lstStyle/>
          <a:p>
            <a:r>
              <a:rPr lang="en-US" sz="1600" b="1" dirty="0"/>
              <a:t>Welcome</a:t>
            </a:r>
            <a:br>
              <a:rPr lang="en-US" sz="1600" dirty="0"/>
            </a:br>
            <a:r>
              <a:rPr lang="en-US" sz="1600" i="1" dirty="0"/>
              <a:t>Kathryn Dan, Associate Director, Information Governance &amp; Engagement, Legal &amp; Risk</a:t>
            </a:r>
            <a:endParaRPr lang="en-US" sz="1600" dirty="0"/>
          </a:p>
          <a:p>
            <a:r>
              <a:rPr lang="en-US" sz="1600" b="1" dirty="0"/>
              <a:t>Service Update</a:t>
            </a:r>
            <a:br>
              <a:rPr lang="en-US" sz="1600" dirty="0"/>
            </a:br>
            <a:r>
              <a:rPr lang="en-US" sz="1600" i="1" dirty="0"/>
              <a:t>Lucy Davies, Manager, Records Services, Legal &amp; Risk</a:t>
            </a:r>
          </a:p>
          <a:p>
            <a:r>
              <a:rPr lang="en-AU" sz="1600" b="1" dirty="0">
                <a:latin typeface="Calibri" panose="020F0502020204030204" pitchFamily="34" charset="0"/>
                <a:ea typeface="Calibri" panose="020F0502020204030204" pitchFamily="34" charset="0"/>
                <a:cs typeface="Times New Roman" panose="02020603050405020304" pitchFamily="18" charset="0"/>
              </a:rPr>
              <a:t>University Records of permanent value: What happens next? </a:t>
            </a:r>
            <a:br>
              <a:rPr lang="en-US" sz="1600" dirty="0"/>
            </a:br>
            <a:r>
              <a:rPr lang="en-AU" sz="1600" i="1" dirty="0">
                <a:latin typeface="Calibri" panose="020F0502020204030204" pitchFamily="34" charset="0"/>
                <a:ea typeface="Calibri" panose="020F0502020204030204" pitchFamily="34" charset="0"/>
                <a:cs typeface="Times New Roman" panose="02020603050405020304" pitchFamily="18" charset="0"/>
              </a:rPr>
              <a:t>Sue Fairbanks, Deputy Archivist, University of Melbourne Archives, Academic Services</a:t>
            </a:r>
            <a:endParaRPr lang="en-US" sz="1400" dirty="0">
              <a:latin typeface="Calibri" panose="020F0502020204030204" pitchFamily="34" charset="0"/>
              <a:ea typeface="Calibri" panose="020F0502020204030204" pitchFamily="34" charset="0"/>
              <a:cs typeface="Times New Roman" panose="02020603050405020304" pitchFamily="18" charset="0"/>
            </a:endParaRPr>
          </a:p>
          <a:p>
            <a:r>
              <a:rPr lang="en-US" sz="1600" b="1" dirty="0"/>
              <a:t>Networking/Morning Tea</a:t>
            </a:r>
            <a:endParaRPr lang="en-US" sz="1600" dirty="0"/>
          </a:p>
          <a:p>
            <a:r>
              <a:rPr lang="en-AU" sz="1600" b="1" dirty="0">
                <a:latin typeface="Calibri" panose="020F0502020204030204" pitchFamily="34" charset="0"/>
                <a:ea typeface="Calibri" panose="020F0502020204030204" pitchFamily="34" charset="0"/>
                <a:cs typeface="Times New Roman" panose="02020603050405020304" pitchFamily="18" charset="0"/>
              </a:rPr>
              <a:t>Digital Preservation and the University of Melbourne </a:t>
            </a:r>
            <a:br>
              <a:rPr lang="en-US" sz="1600" dirty="0"/>
            </a:br>
            <a:r>
              <a:rPr lang="en-AU" sz="1600" i="1" dirty="0">
                <a:latin typeface="Calibri" panose="020F0502020204030204" pitchFamily="34" charset="0"/>
                <a:ea typeface="Calibri" panose="020F0502020204030204" pitchFamily="34" charset="0"/>
                <a:cs typeface="Times New Roman" panose="02020603050405020304" pitchFamily="18" charset="0"/>
              </a:rPr>
              <a:t>Jaye Weatherburn, Data Stewardship Coordinator, Digital Scholarship, Academic Services</a:t>
            </a:r>
          </a:p>
          <a:p>
            <a:r>
              <a:rPr lang="en-AU" sz="1600" b="1" dirty="0">
                <a:latin typeface="Calibri" panose="020F0502020204030204" pitchFamily="34" charset="0"/>
                <a:ea typeface="Calibri" panose="020F0502020204030204" pitchFamily="34" charset="0"/>
                <a:cs typeface="Times New Roman" panose="02020603050405020304" pitchFamily="18" charset="0"/>
              </a:rPr>
              <a:t>Records Online Project Update </a:t>
            </a:r>
            <a:br>
              <a:rPr lang="en-AU" sz="1600" b="1" dirty="0">
                <a:latin typeface="Calibri" panose="020F0502020204030204" pitchFamily="34" charset="0"/>
                <a:ea typeface="Calibri" panose="020F0502020204030204" pitchFamily="34" charset="0"/>
                <a:cs typeface="Times New Roman" panose="02020603050405020304" pitchFamily="18" charset="0"/>
              </a:rPr>
            </a:br>
            <a:r>
              <a:rPr lang="en-AU" sz="1600" i="1" dirty="0">
                <a:latin typeface="Calibri" panose="020F0502020204030204" pitchFamily="34" charset="0"/>
                <a:ea typeface="Calibri" panose="020F0502020204030204" pitchFamily="34" charset="0"/>
                <a:cs typeface="Times New Roman" panose="02020603050405020304" pitchFamily="18" charset="0"/>
              </a:rPr>
              <a:t>Narelle Moorhouse, Organisational Change &amp; Communications Manager, Records Online Project</a:t>
            </a:r>
          </a:p>
          <a:p>
            <a:r>
              <a:rPr lang="en-US" sz="1600" b="1" dirty="0"/>
              <a:t>Thank You and Notice for the Next Meeting</a:t>
            </a:r>
            <a:br>
              <a:rPr lang="en-US" sz="1600" dirty="0"/>
            </a:br>
            <a:r>
              <a:rPr lang="en-US" sz="1600" i="1" dirty="0"/>
              <a:t>Kathryn Dan, </a:t>
            </a:r>
            <a:r>
              <a:rPr lang="fr-FR" sz="1600" i="1" dirty="0"/>
              <a:t>Associate Director, Information </a:t>
            </a:r>
            <a:r>
              <a:rPr lang="fr-FR" sz="1600" i="1" dirty="0" err="1"/>
              <a:t>Governance</a:t>
            </a:r>
            <a:r>
              <a:rPr lang="fr-FR" sz="1600" i="1" dirty="0"/>
              <a:t> &amp; Engagement</a:t>
            </a:r>
            <a:r>
              <a:rPr lang="en-US" sz="1600" i="1" dirty="0"/>
              <a:t>, Legal &amp; Risk</a:t>
            </a:r>
            <a:endParaRPr lang="en-US" sz="1600" dirty="0"/>
          </a:p>
        </p:txBody>
      </p:sp>
      <p:sp>
        <p:nvSpPr>
          <p:cNvPr id="4" name="Slide Number Placeholder 3">
            <a:extLst>
              <a:ext uri="{FF2B5EF4-FFF2-40B4-BE49-F238E27FC236}">
                <a16:creationId xmlns:a16="http://schemas.microsoft.com/office/drawing/2014/main" id="{5725EACF-94BE-4E2C-A5A0-6FD41646738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22DD25-61AE-413C-B4D2-EF2365C9B2E1}" type="slidenum">
              <a:rPr kumimoji="0" lang="en-A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AU"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Oval 4">
            <a:extLst>
              <a:ext uri="{FF2B5EF4-FFF2-40B4-BE49-F238E27FC236}">
                <a16:creationId xmlns:a16="http://schemas.microsoft.com/office/drawing/2014/main" id="{D68CD963-56F2-4C66-B565-84BADBBBCEFC}"/>
              </a:ext>
            </a:extLst>
          </p:cNvPr>
          <p:cNvSpPr/>
          <p:nvPr/>
        </p:nvSpPr>
        <p:spPr>
          <a:xfrm>
            <a:off x="1167508" y="4889241"/>
            <a:ext cx="261257" cy="26125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249541013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8B2637-47A4-47E0-B680-19D8B92EC776}"/>
              </a:ext>
            </a:extLst>
          </p:cNvPr>
          <p:cNvSpPr>
            <a:spLocks noGrp="1"/>
          </p:cNvSpPr>
          <p:nvPr>
            <p:ph type="title"/>
          </p:nvPr>
        </p:nvSpPr>
        <p:spPr/>
        <p:txBody>
          <a:bodyPr/>
          <a:lstStyle/>
          <a:p>
            <a:r>
              <a:rPr lang="en-AU" dirty="0"/>
              <a:t>Agenda</a:t>
            </a:r>
            <a:endParaRPr lang="en-US" dirty="0"/>
          </a:p>
        </p:txBody>
      </p:sp>
      <p:sp>
        <p:nvSpPr>
          <p:cNvPr id="3" name="Content Placeholder 2">
            <a:extLst>
              <a:ext uri="{FF2B5EF4-FFF2-40B4-BE49-F238E27FC236}">
                <a16:creationId xmlns:a16="http://schemas.microsoft.com/office/drawing/2014/main" id="{A3F6818C-F31C-4DCB-80E5-40F89F29D8DE}"/>
              </a:ext>
            </a:extLst>
          </p:cNvPr>
          <p:cNvSpPr>
            <a:spLocks noGrp="1"/>
          </p:cNvSpPr>
          <p:nvPr>
            <p:ph idx="1"/>
          </p:nvPr>
        </p:nvSpPr>
        <p:spPr>
          <a:xfrm>
            <a:off x="1428765" y="1884784"/>
            <a:ext cx="8948942" cy="4376944"/>
          </a:xfrm>
        </p:spPr>
        <p:txBody>
          <a:bodyPr/>
          <a:lstStyle/>
          <a:p>
            <a:r>
              <a:rPr lang="en-US" sz="1600" b="1" dirty="0"/>
              <a:t>Welcome</a:t>
            </a:r>
            <a:br>
              <a:rPr lang="en-US" sz="1600" dirty="0"/>
            </a:br>
            <a:r>
              <a:rPr lang="en-US" sz="1600" i="1" dirty="0"/>
              <a:t>Kathryn Dan, Associate Director, Information Governance &amp; Engagement, Legal &amp; Risk</a:t>
            </a:r>
            <a:endParaRPr lang="en-US" sz="1600" dirty="0"/>
          </a:p>
          <a:p>
            <a:r>
              <a:rPr lang="en-US" sz="1600" b="1" dirty="0"/>
              <a:t>Service Update</a:t>
            </a:r>
            <a:br>
              <a:rPr lang="en-US" sz="1600" dirty="0"/>
            </a:br>
            <a:r>
              <a:rPr lang="en-US" sz="1600" i="1" dirty="0"/>
              <a:t>Lucy Davies, Manager, Records Services, Legal &amp; Risk</a:t>
            </a:r>
          </a:p>
          <a:p>
            <a:r>
              <a:rPr lang="en-AU" sz="1600" b="1" dirty="0">
                <a:latin typeface="Calibri" panose="020F0502020204030204" pitchFamily="34" charset="0"/>
                <a:ea typeface="Calibri" panose="020F0502020204030204" pitchFamily="34" charset="0"/>
                <a:cs typeface="Times New Roman" panose="02020603050405020304" pitchFamily="18" charset="0"/>
              </a:rPr>
              <a:t>University Records of permanent value: What happens next? </a:t>
            </a:r>
            <a:br>
              <a:rPr lang="en-US" sz="1600" dirty="0"/>
            </a:br>
            <a:r>
              <a:rPr lang="en-AU" sz="1600" i="1" dirty="0">
                <a:latin typeface="Calibri" panose="020F0502020204030204" pitchFamily="34" charset="0"/>
                <a:ea typeface="Calibri" panose="020F0502020204030204" pitchFamily="34" charset="0"/>
                <a:cs typeface="Times New Roman" panose="02020603050405020304" pitchFamily="18" charset="0"/>
              </a:rPr>
              <a:t>Sue Fairbanks, Deputy Archivist, University of Melbourne Archives, Academic Services</a:t>
            </a:r>
            <a:endParaRPr lang="en-US" sz="1400" dirty="0">
              <a:latin typeface="Calibri" panose="020F0502020204030204" pitchFamily="34" charset="0"/>
              <a:ea typeface="Calibri" panose="020F0502020204030204" pitchFamily="34" charset="0"/>
              <a:cs typeface="Times New Roman" panose="02020603050405020304" pitchFamily="18" charset="0"/>
            </a:endParaRPr>
          </a:p>
          <a:p>
            <a:r>
              <a:rPr lang="en-US" sz="1600" b="1" dirty="0"/>
              <a:t>Networking/Morning Tea</a:t>
            </a:r>
            <a:endParaRPr lang="en-US" sz="1600" dirty="0"/>
          </a:p>
          <a:p>
            <a:r>
              <a:rPr lang="en-AU" sz="1600" b="1" dirty="0">
                <a:latin typeface="Calibri" panose="020F0502020204030204" pitchFamily="34" charset="0"/>
                <a:ea typeface="Calibri" panose="020F0502020204030204" pitchFamily="34" charset="0"/>
                <a:cs typeface="Times New Roman" panose="02020603050405020304" pitchFamily="18" charset="0"/>
              </a:rPr>
              <a:t>Digital Preservation and the University of Melbourne </a:t>
            </a:r>
            <a:br>
              <a:rPr lang="en-US" sz="1600" dirty="0"/>
            </a:br>
            <a:r>
              <a:rPr lang="en-AU" sz="1600" i="1" dirty="0">
                <a:latin typeface="Calibri" panose="020F0502020204030204" pitchFamily="34" charset="0"/>
                <a:ea typeface="Calibri" panose="020F0502020204030204" pitchFamily="34" charset="0"/>
                <a:cs typeface="Times New Roman" panose="02020603050405020304" pitchFamily="18" charset="0"/>
              </a:rPr>
              <a:t>Jaye Weatherburn, Data Stewardship Coordinator, Digital Scholarship, Academic Services</a:t>
            </a:r>
          </a:p>
          <a:p>
            <a:r>
              <a:rPr lang="en-AU" sz="1600" b="1" dirty="0">
                <a:latin typeface="Calibri" panose="020F0502020204030204" pitchFamily="34" charset="0"/>
                <a:ea typeface="Calibri" panose="020F0502020204030204" pitchFamily="34" charset="0"/>
                <a:cs typeface="Times New Roman" panose="02020603050405020304" pitchFamily="18" charset="0"/>
              </a:rPr>
              <a:t>Records Online Project Update </a:t>
            </a:r>
            <a:br>
              <a:rPr lang="en-AU" sz="1600" b="1" dirty="0">
                <a:latin typeface="Calibri" panose="020F0502020204030204" pitchFamily="34" charset="0"/>
                <a:ea typeface="Calibri" panose="020F0502020204030204" pitchFamily="34" charset="0"/>
                <a:cs typeface="Times New Roman" panose="02020603050405020304" pitchFamily="18" charset="0"/>
              </a:rPr>
            </a:br>
            <a:r>
              <a:rPr lang="en-AU" sz="1600" i="1" dirty="0">
                <a:latin typeface="Calibri" panose="020F0502020204030204" pitchFamily="34" charset="0"/>
                <a:ea typeface="Calibri" panose="020F0502020204030204" pitchFamily="34" charset="0"/>
                <a:cs typeface="Times New Roman" panose="02020603050405020304" pitchFamily="18" charset="0"/>
              </a:rPr>
              <a:t>Narelle Moorhouse, Organisational Change &amp; Communications Manager, Records Online Project</a:t>
            </a:r>
          </a:p>
          <a:p>
            <a:r>
              <a:rPr lang="en-US" sz="1600" b="1" dirty="0"/>
              <a:t>Thank You and Notice for the Next Meeting</a:t>
            </a:r>
            <a:br>
              <a:rPr lang="en-US" sz="1600" dirty="0"/>
            </a:br>
            <a:r>
              <a:rPr lang="en-US" sz="1600" i="1" dirty="0"/>
              <a:t>Kathryn Dan, </a:t>
            </a:r>
            <a:r>
              <a:rPr lang="fr-FR" sz="1600" i="1" dirty="0"/>
              <a:t>Associate Director, Information </a:t>
            </a:r>
            <a:r>
              <a:rPr lang="fr-FR" sz="1600" i="1" dirty="0" err="1"/>
              <a:t>Governance</a:t>
            </a:r>
            <a:r>
              <a:rPr lang="fr-FR" sz="1600" i="1" dirty="0"/>
              <a:t> &amp; Engagement</a:t>
            </a:r>
            <a:r>
              <a:rPr lang="en-US" sz="1600" i="1" dirty="0"/>
              <a:t>, Legal &amp; Risk</a:t>
            </a:r>
            <a:endParaRPr lang="en-US" sz="1600" dirty="0"/>
          </a:p>
        </p:txBody>
      </p:sp>
      <p:sp>
        <p:nvSpPr>
          <p:cNvPr id="4" name="Slide Number Placeholder 3">
            <a:extLst>
              <a:ext uri="{FF2B5EF4-FFF2-40B4-BE49-F238E27FC236}">
                <a16:creationId xmlns:a16="http://schemas.microsoft.com/office/drawing/2014/main" id="{5725EACF-94BE-4E2C-A5A0-6FD41646738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22DD25-61AE-413C-B4D2-EF2365C9B2E1}" type="slidenum">
              <a:rPr kumimoji="0" lang="en-A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AU"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Oval 4">
            <a:extLst>
              <a:ext uri="{FF2B5EF4-FFF2-40B4-BE49-F238E27FC236}">
                <a16:creationId xmlns:a16="http://schemas.microsoft.com/office/drawing/2014/main" id="{D68CD963-56F2-4C66-B565-84BADBBBCEFC}"/>
              </a:ext>
            </a:extLst>
          </p:cNvPr>
          <p:cNvSpPr/>
          <p:nvPr/>
        </p:nvSpPr>
        <p:spPr>
          <a:xfrm>
            <a:off x="1167508" y="5467739"/>
            <a:ext cx="261257" cy="26125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260616047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BD2D066C-839F-4CEC-B761-5FC3C8E7D0FB}"/>
              </a:ext>
            </a:extLst>
          </p:cNvPr>
          <p:cNvSpPr>
            <a:spLocks noGrp="1"/>
          </p:cNvSpPr>
          <p:nvPr>
            <p:ph type="pic" sz="quarter" idx="13"/>
          </p:nvPr>
        </p:nvSpPr>
        <p:spPr/>
      </p:sp>
      <p:sp>
        <p:nvSpPr>
          <p:cNvPr id="7" name="Subtitle 6">
            <a:extLst>
              <a:ext uri="{FF2B5EF4-FFF2-40B4-BE49-F238E27FC236}">
                <a16:creationId xmlns:a16="http://schemas.microsoft.com/office/drawing/2014/main" id="{8B0F1C78-F7E6-4049-96A2-FE4E997EB246}"/>
              </a:ext>
            </a:extLst>
          </p:cNvPr>
          <p:cNvSpPr>
            <a:spLocks noGrp="1"/>
          </p:cNvSpPr>
          <p:nvPr>
            <p:ph type="subTitle" idx="1"/>
          </p:nvPr>
        </p:nvSpPr>
        <p:spPr>
          <a:xfrm>
            <a:off x="500063" y="3522183"/>
            <a:ext cx="5966051" cy="1227635"/>
          </a:xfrm>
        </p:spPr>
        <p:txBody>
          <a:bodyPr/>
          <a:lstStyle/>
          <a:p>
            <a:r>
              <a:rPr lang="en-AU" dirty="0"/>
              <a:t>Next Meeting</a:t>
            </a:r>
          </a:p>
          <a:p>
            <a:r>
              <a:rPr lang="en-AU" dirty="0"/>
              <a:t>Thursday, 8 November, 10:00 – 11:30am</a:t>
            </a:r>
          </a:p>
          <a:p>
            <a:r>
              <a:rPr lang="en-AU" dirty="0"/>
              <a:t>Conference Room 564, Level 5, Alan Gilbert Building</a:t>
            </a:r>
          </a:p>
          <a:p>
            <a:r>
              <a:rPr lang="en-AU" dirty="0"/>
              <a:t>(Next to Reception)</a:t>
            </a:r>
          </a:p>
        </p:txBody>
      </p:sp>
      <p:sp>
        <p:nvSpPr>
          <p:cNvPr id="5" name="Text Placeholder 4">
            <a:extLst>
              <a:ext uri="{FF2B5EF4-FFF2-40B4-BE49-F238E27FC236}">
                <a16:creationId xmlns:a16="http://schemas.microsoft.com/office/drawing/2014/main" id="{2CA0E463-CEA6-4D3D-B023-5C854189A3EF}"/>
              </a:ext>
            </a:extLst>
          </p:cNvPr>
          <p:cNvSpPr>
            <a:spLocks noGrp="1"/>
          </p:cNvSpPr>
          <p:nvPr>
            <p:ph type="body" sz="quarter" idx="17"/>
          </p:nvPr>
        </p:nvSpPr>
        <p:spPr/>
        <p:txBody>
          <a:bodyPr>
            <a:normAutofit/>
          </a:bodyPr>
          <a:lstStyle/>
          <a:p>
            <a:r>
              <a:rPr lang="en-AU" dirty="0"/>
              <a:t>Legal &amp; Risk</a:t>
            </a:r>
          </a:p>
          <a:p>
            <a:pPr lvl="1"/>
            <a:r>
              <a:rPr lang="en-AU" dirty="0"/>
              <a:t>Records Services</a:t>
            </a:r>
          </a:p>
        </p:txBody>
      </p:sp>
      <p:sp>
        <p:nvSpPr>
          <p:cNvPr id="10" name="Text Placeholder 9">
            <a:extLst>
              <a:ext uri="{FF2B5EF4-FFF2-40B4-BE49-F238E27FC236}">
                <a16:creationId xmlns:a16="http://schemas.microsoft.com/office/drawing/2014/main" id="{11F6B28D-C5AF-481B-9B53-F501015E14C9}"/>
              </a:ext>
            </a:extLst>
          </p:cNvPr>
          <p:cNvSpPr>
            <a:spLocks noGrp="1"/>
          </p:cNvSpPr>
          <p:nvPr>
            <p:ph type="body" sz="quarter" idx="16"/>
          </p:nvPr>
        </p:nvSpPr>
        <p:spPr/>
        <p:txBody>
          <a:bodyPr/>
          <a:lstStyle/>
          <a:p>
            <a:r>
              <a:rPr lang="en-AU"/>
              <a:t>Identifier first line</a:t>
            </a:r>
          </a:p>
          <a:p>
            <a:pPr lvl="1"/>
            <a:r>
              <a:rPr lang="en-AU"/>
              <a:t>Second line</a:t>
            </a:r>
            <a:endParaRPr lang="en-AU" dirty="0"/>
          </a:p>
        </p:txBody>
      </p:sp>
    </p:spTree>
    <p:extLst>
      <p:ext uri="{BB962C8B-B14F-4D97-AF65-F5344CB8AC3E}">
        <p14:creationId xmlns:p14="http://schemas.microsoft.com/office/powerpoint/2010/main" val="54744730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Update</a:t>
            </a:r>
          </a:p>
        </p:txBody>
      </p:sp>
      <p:sp>
        <p:nvSpPr>
          <p:cNvPr id="7" name="Content Placeholder 6">
            <a:extLst>
              <a:ext uri="{FF2B5EF4-FFF2-40B4-BE49-F238E27FC236}">
                <a16:creationId xmlns:a16="http://schemas.microsoft.com/office/drawing/2014/main" id="{D07DE60C-F385-414C-8B4B-3519993CEDFB}"/>
              </a:ext>
            </a:extLst>
          </p:cNvPr>
          <p:cNvSpPr>
            <a:spLocks noGrp="1"/>
          </p:cNvSpPr>
          <p:nvPr>
            <p:ph idx="1"/>
          </p:nvPr>
        </p:nvSpPr>
        <p:spPr/>
        <p:txBody>
          <a:bodyPr/>
          <a:lstStyle/>
          <a:p>
            <a:pPr marL="342900" indent="-342900">
              <a:buFont typeface="Arial" panose="020B0604020202020204" pitchFamily="34" charset="0"/>
              <a:buChar char="•"/>
            </a:pPr>
            <a:r>
              <a:rPr lang="en-AU" dirty="0"/>
              <a:t>Content Manager upgrade to 9.2.1 planned for November</a:t>
            </a:r>
          </a:p>
          <a:p>
            <a:pPr marL="342900" indent="-342900">
              <a:buFont typeface="Arial" panose="020B0604020202020204" pitchFamily="34" charset="0"/>
              <a:buChar char="•"/>
            </a:pPr>
            <a:r>
              <a:rPr lang="en-AU" dirty="0"/>
              <a:t>Smart Contracts project in final phase </a:t>
            </a:r>
          </a:p>
          <a:p>
            <a:pPr marL="342900" indent="-342900">
              <a:buFont typeface="Arial" panose="020B0604020202020204" pitchFamily="34" charset="0"/>
              <a:buChar char="•"/>
            </a:pPr>
            <a:r>
              <a:rPr lang="en-AU" dirty="0"/>
              <a:t>Standard Agreements project</a:t>
            </a:r>
          </a:p>
          <a:p>
            <a:pPr marL="342900" indent="-342900">
              <a:buFont typeface="Arial" panose="020B0604020202020204" pitchFamily="34" charset="0"/>
              <a:buChar char="•"/>
            </a:pPr>
            <a:r>
              <a:rPr lang="en-AU" dirty="0"/>
              <a:t>e-Signatures project</a:t>
            </a:r>
          </a:p>
          <a:p>
            <a:pPr marL="342900" indent="-342900">
              <a:buFont typeface="Arial" panose="020B0604020202020204" pitchFamily="34" charset="0"/>
              <a:buChar char="•"/>
            </a:pPr>
            <a:r>
              <a:rPr lang="en-AU" dirty="0"/>
              <a:t>Planning integration of Content Manager with LEX</a:t>
            </a:r>
          </a:p>
          <a:p>
            <a:pPr marL="342900" indent="-342900">
              <a:buFont typeface="Arial" panose="020B0604020202020204" pitchFamily="34" charset="0"/>
              <a:buChar char="•"/>
            </a:pPr>
            <a:r>
              <a:rPr lang="en-AU" dirty="0"/>
              <a:t>Disposal project</a:t>
            </a:r>
          </a:p>
          <a:p>
            <a:pPr marL="342900" indent="-342900">
              <a:buFont typeface="Arial" panose="020B0604020202020204" pitchFamily="34" charset="0"/>
              <a:buChar char="•"/>
            </a:pPr>
            <a:r>
              <a:rPr lang="en-AU" dirty="0"/>
              <a:t>Annual destruction of records</a:t>
            </a:r>
          </a:p>
          <a:p>
            <a:pPr marL="342900" indent="-342900">
              <a:buFont typeface="Arial" panose="020B0604020202020204" pitchFamily="34" charset="0"/>
              <a:buChar char="•"/>
            </a:pPr>
            <a:r>
              <a:rPr lang="en-AU" dirty="0"/>
              <a:t>Enterprise Classification Scheme and Retention and Disposal Authority web pages to change</a:t>
            </a:r>
          </a:p>
          <a:p>
            <a:pPr marL="342900" indent="-342900"/>
            <a:endParaRPr lang="en-AU"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22DD25-61AE-413C-B4D2-EF2365C9B2E1}" type="slidenum">
              <a:rPr kumimoji="0" lang="en-A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AU"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1526179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8B2637-47A4-47E0-B680-19D8B92EC776}"/>
              </a:ext>
            </a:extLst>
          </p:cNvPr>
          <p:cNvSpPr>
            <a:spLocks noGrp="1"/>
          </p:cNvSpPr>
          <p:nvPr>
            <p:ph type="title"/>
          </p:nvPr>
        </p:nvSpPr>
        <p:spPr/>
        <p:txBody>
          <a:bodyPr/>
          <a:lstStyle/>
          <a:p>
            <a:r>
              <a:rPr lang="en-AU" dirty="0"/>
              <a:t>Agenda</a:t>
            </a:r>
            <a:endParaRPr lang="en-US" dirty="0"/>
          </a:p>
        </p:txBody>
      </p:sp>
      <p:sp>
        <p:nvSpPr>
          <p:cNvPr id="3" name="Content Placeholder 2">
            <a:extLst>
              <a:ext uri="{FF2B5EF4-FFF2-40B4-BE49-F238E27FC236}">
                <a16:creationId xmlns:a16="http://schemas.microsoft.com/office/drawing/2014/main" id="{A3F6818C-F31C-4DCB-80E5-40F89F29D8DE}"/>
              </a:ext>
            </a:extLst>
          </p:cNvPr>
          <p:cNvSpPr>
            <a:spLocks noGrp="1"/>
          </p:cNvSpPr>
          <p:nvPr>
            <p:ph idx="1"/>
          </p:nvPr>
        </p:nvSpPr>
        <p:spPr>
          <a:xfrm>
            <a:off x="1428765" y="1884784"/>
            <a:ext cx="8948942" cy="4376944"/>
          </a:xfrm>
        </p:spPr>
        <p:txBody>
          <a:bodyPr/>
          <a:lstStyle/>
          <a:p>
            <a:r>
              <a:rPr lang="en-US" sz="1600" b="1" dirty="0"/>
              <a:t>Welcome</a:t>
            </a:r>
            <a:br>
              <a:rPr lang="en-US" sz="1600" dirty="0"/>
            </a:br>
            <a:r>
              <a:rPr lang="en-US" sz="1600" i="1" dirty="0"/>
              <a:t>Kathryn Dan, Associate Director, Information Governance &amp; Engagement, Legal &amp; Risk</a:t>
            </a:r>
            <a:endParaRPr lang="en-US" sz="1600" dirty="0"/>
          </a:p>
          <a:p>
            <a:r>
              <a:rPr lang="en-US" sz="1600" b="1" dirty="0"/>
              <a:t>Service Update</a:t>
            </a:r>
            <a:br>
              <a:rPr lang="en-US" sz="1600" dirty="0"/>
            </a:br>
            <a:r>
              <a:rPr lang="en-US" sz="1600" i="1" dirty="0"/>
              <a:t>Lucy Davies, Manager, Records Services, Legal &amp; Risk</a:t>
            </a:r>
          </a:p>
          <a:p>
            <a:r>
              <a:rPr lang="en-AU" sz="1600" b="1" dirty="0">
                <a:latin typeface="Calibri" panose="020F0502020204030204" pitchFamily="34" charset="0"/>
                <a:ea typeface="Calibri" panose="020F0502020204030204" pitchFamily="34" charset="0"/>
                <a:cs typeface="Times New Roman" panose="02020603050405020304" pitchFamily="18" charset="0"/>
              </a:rPr>
              <a:t>University Records of permanent value: What happens next? </a:t>
            </a:r>
            <a:br>
              <a:rPr lang="en-US" sz="1600" dirty="0"/>
            </a:br>
            <a:r>
              <a:rPr lang="en-AU" sz="1600" i="1" dirty="0">
                <a:latin typeface="Calibri" panose="020F0502020204030204" pitchFamily="34" charset="0"/>
                <a:ea typeface="Calibri" panose="020F0502020204030204" pitchFamily="34" charset="0"/>
                <a:cs typeface="Times New Roman" panose="02020603050405020304" pitchFamily="18" charset="0"/>
              </a:rPr>
              <a:t>Sue Fairbanks, Deputy Archivist, University of Melbourne Archives, Academic Services</a:t>
            </a:r>
            <a:endParaRPr lang="en-US" sz="1400" dirty="0">
              <a:latin typeface="Calibri" panose="020F0502020204030204" pitchFamily="34" charset="0"/>
              <a:ea typeface="Calibri" panose="020F0502020204030204" pitchFamily="34" charset="0"/>
              <a:cs typeface="Times New Roman" panose="02020603050405020304" pitchFamily="18" charset="0"/>
            </a:endParaRPr>
          </a:p>
          <a:p>
            <a:r>
              <a:rPr lang="en-US" sz="1600" b="1" dirty="0"/>
              <a:t>Networking/Morning Tea</a:t>
            </a:r>
            <a:endParaRPr lang="en-US" sz="1600" dirty="0"/>
          </a:p>
          <a:p>
            <a:r>
              <a:rPr lang="en-AU" sz="1600" b="1" dirty="0">
                <a:latin typeface="Calibri" panose="020F0502020204030204" pitchFamily="34" charset="0"/>
                <a:ea typeface="Calibri" panose="020F0502020204030204" pitchFamily="34" charset="0"/>
                <a:cs typeface="Times New Roman" panose="02020603050405020304" pitchFamily="18" charset="0"/>
              </a:rPr>
              <a:t>Digital Preservation and the University of Melbourne </a:t>
            </a:r>
            <a:br>
              <a:rPr lang="en-US" sz="1600" dirty="0"/>
            </a:br>
            <a:r>
              <a:rPr lang="en-AU" sz="1600" i="1" dirty="0">
                <a:latin typeface="Calibri" panose="020F0502020204030204" pitchFamily="34" charset="0"/>
                <a:ea typeface="Calibri" panose="020F0502020204030204" pitchFamily="34" charset="0"/>
                <a:cs typeface="Times New Roman" panose="02020603050405020304" pitchFamily="18" charset="0"/>
              </a:rPr>
              <a:t>Jaye Weatherburn, Data Stewardship Coordinator, Digital Scholarship, Academic Services</a:t>
            </a:r>
          </a:p>
          <a:p>
            <a:r>
              <a:rPr lang="en-AU" sz="1600" b="1" dirty="0">
                <a:latin typeface="Calibri" panose="020F0502020204030204" pitchFamily="34" charset="0"/>
                <a:ea typeface="Calibri" panose="020F0502020204030204" pitchFamily="34" charset="0"/>
                <a:cs typeface="Times New Roman" panose="02020603050405020304" pitchFamily="18" charset="0"/>
              </a:rPr>
              <a:t>Records Online Project Update </a:t>
            </a:r>
            <a:br>
              <a:rPr lang="en-AU" sz="1600" b="1" dirty="0">
                <a:latin typeface="Calibri" panose="020F0502020204030204" pitchFamily="34" charset="0"/>
                <a:ea typeface="Calibri" panose="020F0502020204030204" pitchFamily="34" charset="0"/>
                <a:cs typeface="Times New Roman" panose="02020603050405020304" pitchFamily="18" charset="0"/>
              </a:rPr>
            </a:br>
            <a:r>
              <a:rPr lang="en-AU" sz="1600" i="1" dirty="0">
                <a:latin typeface="Calibri" panose="020F0502020204030204" pitchFamily="34" charset="0"/>
                <a:ea typeface="Calibri" panose="020F0502020204030204" pitchFamily="34" charset="0"/>
                <a:cs typeface="Times New Roman" panose="02020603050405020304" pitchFamily="18" charset="0"/>
              </a:rPr>
              <a:t>Narelle Moorhouse, Organisational Change &amp; Communications Manager, Records Online Project</a:t>
            </a:r>
          </a:p>
          <a:p>
            <a:r>
              <a:rPr lang="en-US" sz="1600" b="1" dirty="0"/>
              <a:t>Thank You and Notice for the Next Meeting</a:t>
            </a:r>
            <a:br>
              <a:rPr lang="en-US" sz="1600" dirty="0"/>
            </a:br>
            <a:r>
              <a:rPr lang="en-US" sz="1600" i="1" dirty="0"/>
              <a:t>Kathryn Dan, </a:t>
            </a:r>
            <a:r>
              <a:rPr lang="fr-FR" sz="1600" i="1" dirty="0"/>
              <a:t>Associate Director, Information </a:t>
            </a:r>
            <a:r>
              <a:rPr lang="fr-FR" sz="1600" i="1" dirty="0" err="1"/>
              <a:t>Governance</a:t>
            </a:r>
            <a:r>
              <a:rPr lang="fr-FR" sz="1600" i="1" dirty="0"/>
              <a:t> &amp; Engagement</a:t>
            </a:r>
            <a:r>
              <a:rPr lang="en-US" sz="1600" i="1" dirty="0"/>
              <a:t>, Legal &amp; Risk</a:t>
            </a:r>
            <a:endParaRPr lang="en-US" sz="1600" dirty="0"/>
          </a:p>
        </p:txBody>
      </p:sp>
      <p:sp>
        <p:nvSpPr>
          <p:cNvPr id="4" name="Slide Number Placeholder 3">
            <a:extLst>
              <a:ext uri="{FF2B5EF4-FFF2-40B4-BE49-F238E27FC236}">
                <a16:creationId xmlns:a16="http://schemas.microsoft.com/office/drawing/2014/main" id="{5725EACF-94BE-4E2C-A5A0-6FD41646738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22DD25-61AE-413C-B4D2-EF2365C9B2E1}" type="slidenum">
              <a:rPr kumimoji="0" lang="en-A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AU" sz="1200" b="0" i="0" u="none" strike="noStrike" kern="1200" cap="none" spc="0" normalizeH="0" baseline="0" noProof="0">
              <a:ln>
                <a:noFill/>
              </a:ln>
              <a:solidFill>
                <a:prstClr val="black"/>
              </a:solidFill>
              <a:effectLst/>
              <a:uLnTx/>
              <a:uFillTx/>
              <a:latin typeface="Calibri"/>
              <a:ea typeface="+mn-ea"/>
              <a:cs typeface="+mn-cs"/>
            </a:endParaRPr>
          </a:p>
        </p:txBody>
      </p:sp>
      <p:sp>
        <p:nvSpPr>
          <p:cNvPr id="5" name="Oval 4">
            <a:extLst>
              <a:ext uri="{FF2B5EF4-FFF2-40B4-BE49-F238E27FC236}">
                <a16:creationId xmlns:a16="http://schemas.microsoft.com/office/drawing/2014/main" id="{D68CD963-56F2-4C66-B565-84BADBBBCEFC}"/>
              </a:ext>
            </a:extLst>
          </p:cNvPr>
          <p:cNvSpPr/>
          <p:nvPr/>
        </p:nvSpPr>
        <p:spPr>
          <a:xfrm>
            <a:off x="1091682" y="3303037"/>
            <a:ext cx="261257" cy="26125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65067896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Title 2">
            <a:extLst>
              <a:ext uri="{FF2B5EF4-FFF2-40B4-BE49-F238E27FC236}">
                <a16:creationId xmlns:a16="http://schemas.microsoft.com/office/drawing/2014/main" id="{643C3D96-3CF2-420A-9698-1999E5AF2B8F}"/>
              </a:ext>
            </a:extLst>
          </p:cNvPr>
          <p:cNvSpPr>
            <a:spLocks noGrp="1"/>
          </p:cNvSpPr>
          <p:nvPr>
            <p:ph type="ctrTitle"/>
          </p:nvPr>
        </p:nvSpPr>
        <p:spPr/>
        <p:txBody>
          <a:bodyPr>
            <a:normAutofit fontScale="90000"/>
          </a:bodyPr>
          <a:lstStyle/>
          <a:p>
            <a:br>
              <a:rPr lang="en-AU"/>
            </a:br>
            <a:endParaRPr lang="en-AU" altLang="en-US" dirty="0"/>
          </a:p>
        </p:txBody>
      </p:sp>
      <p:sp>
        <p:nvSpPr>
          <p:cNvPr id="5" name="Subtitle 4">
            <a:extLst>
              <a:ext uri="{FF2B5EF4-FFF2-40B4-BE49-F238E27FC236}">
                <a16:creationId xmlns:a16="http://schemas.microsoft.com/office/drawing/2014/main" id="{801EE015-875E-472D-A1C6-40AEE4D08F62}"/>
              </a:ext>
            </a:extLst>
          </p:cNvPr>
          <p:cNvSpPr>
            <a:spLocks noGrp="1"/>
          </p:cNvSpPr>
          <p:nvPr>
            <p:ph type="subTitle" idx="1"/>
          </p:nvPr>
        </p:nvSpPr>
        <p:spPr/>
        <p:txBody>
          <a:bodyPr/>
          <a:lstStyle/>
          <a:p>
            <a:endParaRPr lang="en-AU" dirty="0"/>
          </a:p>
        </p:txBody>
      </p:sp>
      <p:sp>
        <p:nvSpPr>
          <p:cNvPr id="18436" name="Text Placeholder 1">
            <a:extLst>
              <a:ext uri="{FF2B5EF4-FFF2-40B4-BE49-F238E27FC236}">
                <a16:creationId xmlns:a16="http://schemas.microsoft.com/office/drawing/2014/main" id="{80BA6BD4-6693-432A-A9ED-33C1686989A3}"/>
              </a:ext>
            </a:extLst>
          </p:cNvPr>
          <p:cNvSpPr>
            <a:spLocks noGrp="1"/>
          </p:cNvSpPr>
          <p:nvPr>
            <p:ph type="body" sz="quarter" idx="11"/>
          </p:nvPr>
        </p:nvSpPr>
        <p:spPr/>
        <p:txBody>
          <a:bodyPr/>
          <a:lstStyle/>
          <a:p>
            <a:r>
              <a:rPr lang="en-AU" altLang="en-US" sz="2667" dirty="0"/>
              <a:t>University of Melbourne Archives</a:t>
            </a:r>
          </a:p>
        </p:txBody>
      </p:sp>
      <p:sp>
        <p:nvSpPr>
          <p:cNvPr id="18437" name="Date Placeholder 4">
            <a:extLst>
              <a:ext uri="{FF2B5EF4-FFF2-40B4-BE49-F238E27FC236}">
                <a16:creationId xmlns:a16="http://schemas.microsoft.com/office/drawing/2014/main" id="{119C597E-D614-41BB-8D64-2E22E921C5F2}"/>
              </a:ext>
            </a:extLst>
          </p:cNvPr>
          <p:cNvSpPr>
            <a:spLocks noGrp="1"/>
          </p:cNvSpPr>
          <p:nvPr>
            <p:ph type="dt" sz="quarter" idx="12"/>
          </p:nvPr>
        </p:nvSpPr>
        <p:spPr/>
        <p:txBody>
          <a:bodyPr/>
          <a:lstStyle>
            <a:lvl1pPr>
              <a:defRPr>
                <a:solidFill>
                  <a:schemeClr val="tx1"/>
                </a:solidFill>
                <a:latin typeface="Source Sans Pro" charset="0"/>
                <a:ea typeface="MS PGothic" panose="020B0600070205080204" pitchFamily="34" charset="-128"/>
              </a:defRPr>
            </a:lvl1pPr>
            <a:lvl2pPr marL="990575" indent="-380990">
              <a:defRPr>
                <a:solidFill>
                  <a:schemeClr val="tx1"/>
                </a:solidFill>
                <a:latin typeface="Source Sans Pro" charset="0"/>
                <a:ea typeface="MS PGothic" panose="020B0600070205080204" pitchFamily="34" charset="-128"/>
              </a:defRPr>
            </a:lvl2pPr>
            <a:lvl3pPr marL="1523962" indent="-304792">
              <a:defRPr>
                <a:solidFill>
                  <a:schemeClr val="tx1"/>
                </a:solidFill>
                <a:latin typeface="Source Sans Pro" charset="0"/>
                <a:ea typeface="MS PGothic" panose="020B0600070205080204" pitchFamily="34" charset="-128"/>
              </a:defRPr>
            </a:lvl3pPr>
            <a:lvl4pPr marL="2133547" indent="-304792">
              <a:defRPr>
                <a:solidFill>
                  <a:schemeClr val="tx1"/>
                </a:solidFill>
                <a:latin typeface="Source Sans Pro" charset="0"/>
                <a:ea typeface="MS PGothic" panose="020B0600070205080204" pitchFamily="34" charset="-128"/>
              </a:defRPr>
            </a:lvl4pPr>
            <a:lvl5pPr marL="2743131" indent="-304792">
              <a:defRPr>
                <a:solidFill>
                  <a:schemeClr val="tx1"/>
                </a:solidFill>
                <a:latin typeface="Source Sans Pro" charset="0"/>
                <a:ea typeface="MS PGothic" panose="020B0600070205080204" pitchFamily="34" charset="-128"/>
              </a:defRPr>
            </a:lvl5pPr>
            <a:lvl6pPr marL="3352716" indent="-304792" defTabSz="609585" eaLnBrk="0" fontAlgn="base" hangingPunct="0">
              <a:spcBef>
                <a:spcPct val="0"/>
              </a:spcBef>
              <a:spcAft>
                <a:spcPct val="0"/>
              </a:spcAft>
              <a:defRPr>
                <a:solidFill>
                  <a:schemeClr val="tx1"/>
                </a:solidFill>
                <a:latin typeface="Source Sans Pro" charset="0"/>
                <a:ea typeface="MS PGothic" panose="020B0600070205080204" pitchFamily="34" charset="-128"/>
              </a:defRPr>
            </a:lvl6pPr>
            <a:lvl7pPr marL="3962301" indent="-304792" defTabSz="609585" eaLnBrk="0" fontAlgn="base" hangingPunct="0">
              <a:spcBef>
                <a:spcPct val="0"/>
              </a:spcBef>
              <a:spcAft>
                <a:spcPct val="0"/>
              </a:spcAft>
              <a:defRPr>
                <a:solidFill>
                  <a:schemeClr val="tx1"/>
                </a:solidFill>
                <a:latin typeface="Source Sans Pro" charset="0"/>
                <a:ea typeface="MS PGothic" panose="020B0600070205080204" pitchFamily="34" charset="-128"/>
              </a:defRPr>
            </a:lvl7pPr>
            <a:lvl8pPr marL="4571886" indent="-304792" defTabSz="609585" eaLnBrk="0" fontAlgn="base" hangingPunct="0">
              <a:spcBef>
                <a:spcPct val="0"/>
              </a:spcBef>
              <a:spcAft>
                <a:spcPct val="0"/>
              </a:spcAft>
              <a:defRPr>
                <a:solidFill>
                  <a:schemeClr val="tx1"/>
                </a:solidFill>
                <a:latin typeface="Source Sans Pro" charset="0"/>
                <a:ea typeface="MS PGothic" panose="020B0600070205080204" pitchFamily="34" charset="-128"/>
              </a:defRPr>
            </a:lvl8pPr>
            <a:lvl9pPr marL="5181470" indent="-304792" defTabSz="609585" eaLnBrk="0" fontAlgn="base" hangingPunct="0">
              <a:spcBef>
                <a:spcPct val="0"/>
              </a:spcBef>
              <a:spcAft>
                <a:spcPct val="0"/>
              </a:spcAft>
              <a:defRPr>
                <a:solidFill>
                  <a:schemeClr val="tx1"/>
                </a:solidFill>
                <a:latin typeface="Source Sans Pro" charset="0"/>
                <a:ea typeface="MS PGothic" panose="020B0600070205080204" pitchFamily="34" charset="-128"/>
              </a:defRPr>
            </a:lvl9pPr>
          </a:lstStyle>
          <a:p>
            <a:pPr defTabSz="609585" fontAlgn="base">
              <a:spcBef>
                <a:spcPct val="0"/>
              </a:spcBef>
              <a:spcAft>
                <a:spcPct val="0"/>
              </a:spcAft>
            </a:pPr>
            <a:fld id="{7D0A1C10-F908-407E-9849-22C70E1EDB87}" type="datetime3">
              <a:rPr lang="en-AU" altLang="en-US">
                <a:solidFill>
                  <a:srgbClr val="094183"/>
                </a:solidFill>
              </a:rPr>
              <a:pPr defTabSz="609585" fontAlgn="base">
                <a:spcBef>
                  <a:spcPct val="0"/>
                </a:spcBef>
                <a:spcAft>
                  <a:spcPct val="0"/>
                </a:spcAft>
              </a:pPr>
              <a:t>4 September, 2018</a:t>
            </a:fld>
            <a:endParaRPr lang="en-US" altLang="en-US">
              <a:solidFill>
                <a:srgbClr val="094183"/>
              </a:solidFill>
            </a:endParaRPr>
          </a:p>
        </p:txBody>
      </p:sp>
    </p:spTree>
    <p:extLst>
      <p:ext uri="{BB962C8B-B14F-4D97-AF65-F5344CB8AC3E}">
        <p14:creationId xmlns:p14="http://schemas.microsoft.com/office/powerpoint/2010/main" val="260436955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29AE3193-D86D-4CBF-9110-7C04764E6164}"/>
              </a:ext>
            </a:extLst>
          </p:cNvPr>
          <p:cNvSpPr>
            <a:spLocks noGrp="1"/>
          </p:cNvSpPr>
          <p:nvPr>
            <p:ph type="title"/>
          </p:nvPr>
        </p:nvSpPr>
        <p:spPr/>
        <p:txBody>
          <a:bodyPr/>
          <a:lstStyle/>
          <a:p>
            <a:r>
              <a:rPr lang="en-AU" dirty="0"/>
              <a:t>Part of the University of Melbourne Archives Team </a:t>
            </a:r>
            <a:br>
              <a:rPr lang="en-AU" dirty="0"/>
            </a:br>
            <a:endParaRPr lang="en-AU" dirty="0"/>
          </a:p>
        </p:txBody>
      </p:sp>
      <p:sp>
        <p:nvSpPr>
          <p:cNvPr id="12" name="Content Placeholder 11">
            <a:extLst>
              <a:ext uri="{FF2B5EF4-FFF2-40B4-BE49-F238E27FC236}">
                <a16:creationId xmlns:a16="http://schemas.microsoft.com/office/drawing/2014/main" id="{B2726720-9AB9-404C-B9BD-E1B52AF8E1E6}"/>
              </a:ext>
            </a:extLst>
          </p:cNvPr>
          <p:cNvSpPr>
            <a:spLocks noGrp="1"/>
          </p:cNvSpPr>
          <p:nvPr>
            <p:ph sz="half" idx="13"/>
          </p:nvPr>
        </p:nvSpPr>
        <p:spPr>
          <a:xfrm>
            <a:off x="2111024" y="1388534"/>
            <a:ext cx="9189153" cy="4348937"/>
          </a:xfrm>
        </p:spPr>
        <p:txBody>
          <a:bodyPr/>
          <a:lstStyle/>
          <a:p>
            <a:endParaRPr lang="en-AU"/>
          </a:p>
        </p:txBody>
      </p:sp>
      <p:sp>
        <p:nvSpPr>
          <p:cNvPr id="5" name="Date Placeholder 4">
            <a:extLst>
              <a:ext uri="{FF2B5EF4-FFF2-40B4-BE49-F238E27FC236}">
                <a16:creationId xmlns:a16="http://schemas.microsoft.com/office/drawing/2014/main" id="{C6D9BDC8-A726-4E02-A363-807F00DCF15F}"/>
              </a:ext>
            </a:extLst>
          </p:cNvPr>
          <p:cNvSpPr>
            <a:spLocks noGrp="1"/>
          </p:cNvSpPr>
          <p:nvPr>
            <p:ph type="dt" sz="half" idx="14"/>
          </p:nvPr>
        </p:nvSpPr>
        <p:spPr>
          <a:prstGeom prst="rect">
            <a:avLst/>
          </a:prstGeom>
        </p:spPr>
        <p:txBody>
          <a:bodyPr/>
          <a:lstStyle/>
          <a:p>
            <a:pPr defTabSz="609585" fontAlgn="base">
              <a:spcBef>
                <a:spcPct val="0"/>
              </a:spcBef>
              <a:spcAft>
                <a:spcPct val="0"/>
              </a:spcAft>
              <a:defRPr/>
            </a:pPr>
            <a:fld id="{A2D390E3-DBEA-4CE2-97A0-E9FB9E2A9A3B}" type="datetime3">
              <a:rPr lang="en-AU" altLang="en-US">
                <a:ea typeface="MS PGothic" panose="020B0600070205080204" pitchFamily="34" charset="-128"/>
              </a:rPr>
              <a:pPr defTabSz="609585" fontAlgn="base">
                <a:spcBef>
                  <a:spcPct val="0"/>
                </a:spcBef>
                <a:spcAft>
                  <a:spcPct val="0"/>
                </a:spcAft>
                <a:defRPr/>
              </a:pPr>
              <a:t>4 September, 2018</a:t>
            </a:fld>
            <a:endParaRPr lang="en-US" altLang="en-US">
              <a:ea typeface="MS PGothic" panose="020B0600070205080204" pitchFamily="34" charset="-128"/>
            </a:endParaRPr>
          </a:p>
        </p:txBody>
      </p:sp>
      <p:pic>
        <p:nvPicPr>
          <p:cNvPr id="8" name="Picture 7">
            <a:extLst>
              <a:ext uri="{FF2B5EF4-FFF2-40B4-BE49-F238E27FC236}">
                <a16:creationId xmlns:a16="http://schemas.microsoft.com/office/drawing/2014/main" id="{68147A98-A88A-4E75-A04F-E5FF6961239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855463" y="1388533"/>
            <a:ext cx="6593336" cy="4504267"/>
          </a:xfrm>
          <a:prstGeom prst="rect">
            <a:avLst/>
          </a:prstGeom>
        </p:spPr>
      </p:pic>
    </p:spTree>
    <p:extLst>
      <p:ext uri="{BB962C8B-B14F-4D97-AF65-F5344CB8AC3E}">
        <p14:creationId xmlns:p14="http://schemas.microsoft.com/office/powerpoint/2010/main" val="126970450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94F4732-F310-4AEF-BD95-9DCF028294F0}"/>
              </a:ext>
            </a:extLst>
          </p:cNvPr>
          <p:cNvSpPr>
            <a:spLocks noGrp="1"/>
          </p:cNvSpPr>
          <p:nvPr>
            <p:ph type="title"/>
          </p:nvPr>
        </p:nvSpPr>
        <p:spPr>
          <a:xfrm>
            <a:off x="2444822" y="513724"/>
            <a:ext cx="9137577" cy="1503125"/>
          </a:xfrm>
        </p:spPr>
        <p:txBody>
          <a:bodyPr/>
          <a:lstStyle/>
          <a:p>
            <a:r>
              <a:rPr lang="en-AU"/>
              <a:t>20km of University, Business, Labour and Community Records Held in our Brunswick Repository</a:t>
            </a:r>
            <a:endParaRPr lang="en-AU" dirty="0"/>
          </a:p>
        </p:txBody>
      </p:sp>
      <p:sp>
        <p:nvSpPr>
          <p:cNvPr id="4" name="Content Placeholder 3">
            <a:extLst>
              <a:ext uri="{FF2B5EF4-FFF2-40B4-BE49-F238E27FC236}">
                <a16:creationId xmlns:a16="http://schemas.microsoft.com/office/drawing/2014/main" id="{1A5E1F16-E1A9-4DCA-82C4-218AACC9D8FE}"/>
              </a:ext>
            </a:extLst>
          </p:cNvPr>
          <p:cNvSpPr>
            <a:spLocks noGrp="1"/>
          </p:cNvSpPr>
          <p:nvPr>
            <p:ph sz="half" idx="13"/>
          </p:nvPr>
        </p:nvSpPr>
        <p:spPr>
          <a:xfrm>
            <a:off x="6281537" y="2802560"/>
            <a:ext cx="5287320" cy="2822021"/>
          </a:xfrm>
        </p:spPr>
        <p:txBody>
          <a:bodyPr/>
          <a:lstStyle/>
          <a:p>
            <a:r>
              <a:rPr lang="en-AU" dirty="0"/>
              <a:t>Virtual tour </a:t>
            </a:r>
            <a:r>
              <a:rPr lang="en-AU" i="1" dirty="0"/>
              <a:t>Inside the Repository</a:t>
            </a:r>
            <a:r>
              <a:rPr lang="en-AU" dirty="0"/>
              <a:t> on our website</a:t>
            </a:r>
          </a:p>
        </p:txBody>
      </p:sp>
      <p:sp>
        <p:nvSpPr>
          <p:cNvPr id="5" name="Date Placeholder 4">
            <a:extLst>
              <a:ext uri="{FF2B5EF4-FFF2-40B4-BE49-F238E27FC236}">
                <a16:creationId xmlns:a16="http://schemas.microsoft.com/office/drawing/2014/main" id="{73D06AF6-347F-42D0-AD77-CC00E5E790A3}"/>
              </a:ext>
            </a:extLst>
          </p:cNvPr>
          <p:cNvSpPr>
            <a:spLocks noGrp="1"/>
          </p:cNvSpPr>
          <p:nvPr>
            <p:ph type="dt" sz="half" idx="14"/>
          </p:nvPr>
        </p:nvSpPr>
        <p:spPr>
          <a:xfrm>
            <a:off x="609600" y="6170084"/>
            <a:ext cx="2844800" cy="364067"/>
          </a:xfrm>
        </p:spPr>
        <p:txBody>
          <a:bodyPr/>
          <a:lstStyle/>
          <a:p>
            <a:pPr defTabSz="609585" fontAlgn="base">
              <a:spcBef>
                <a:spcPct val="0"/>
              </a:spcBef>
              <a:spcAft>
                <a:spcPct val="0"/>
              </a:spcAft>
              <a:defRPr/>
            </a:pPr>
            <a:fld id="{87DF886E-EB9E-418E-8C9C-E98975E69C8A}" type="datetime3">
              <a:rPr lang="en-AU" altLang="en-US">
                <a:ea typeface="MS PGothic" panose="020B0600070205080204" pitchFamily="34" charset="-128"/>
              </a:rPr>
              <a:pPr defTabSz="609585" fontAlgn="base">
                <a:spcBef>
                  <a:spcPct val="0"/>
                </a:spcBef>
                <a:spcAft>
                  <a:spcPct val="0"/>
                </a:spcAft>
                <a:defRPr/>
              </a:pPr>
              <a:t>4 September, 2018</a:t>
            </a:fld>
            <a:endParaRPr lang="en-US" altLang="en-US">
              <a:ea typeface="MS PGothic" panose="020B0600070205080204" pitchFamily="34" charset="-128"/>
            </a:endParaRPr>
          </a:p>
        </p:txBody>
      </p:sp>
      <p:sp>
        <p:nvSpPr>
          <p:cNvPr id="6" name="Slide Number Placeholder 5">
            <a:extLst>
              <a:ext uri="{FF2B5EF4-FFF2-40B4-BE49-F238E27FC236}">
                <a16:creationId xmlns:a16="http://schemas.microsoft.com/office/drawing/2014/main" id="{E4F44F1B-635D-43D6-B5C7-9590EA8A0C1E}"/>
              </a:ext>
            </a:extLst>
          </p:cNvPr>
          <p:cNvSpPr>
            <a:spLocks noGrp="1"/>
          </p:cNvSpPr>
          <p:nvPr>
            <p:ph type="sldNum" sz="quarter" idx="16"/>
          </p:nvPr>
        </p:nvSpPr>
        <p:spPr>
          <a:xfrm>
            <a:off x="8737600" y="6170084"/>
            <a:ext cx="2844800" cy="364067"/>
          </a:xfrm>
        </p:spPr>
        <p:txBody>
          <a:bodyPr/>
          <a:lstStyle/>
          <a:p>
            <a:pPr defTabSz="609585" fontAlgn="base">
              <a:spcBef>
                <a:spcPct val="0"/>
              </a:spcBef>
              <a:spcAft>
                <a:spcPct val="0"/>
              </a:spcAft>
            </a:pPr>
            <a:fld id="{1EFC7D77-B01B-4BEC-91CA-6CB65E191A79}" type="slidenum">
              <a:rPr lang="en-US" altLang="en-US">
                <a:ea typeface="MS PGothic" panose="020B0600070205080204" pitchFamily="34" charset="-128"/>
              </a:rPr>
              <a:pPr defTabSz="609585" fontAlgn="base">
                <a:spcBef>
                  <a:spcPct val="0"/>
                </a:spcBef>
                <a:spcAft>
                  <a:spcPct val="0"/>
                </a:spcAft>
              </a:pPr>
              <a:t>9</a:t>
            </a:fld>
            <a:endParaRPr lang="en-US" altLang="en-US">
              <a:ea typeface="MS PGothic" panose="020B0600070205080204" pitchFamily="34" charset="-128"/>
            </a:endParaRPr>
          </a:p>
        </p:txBody>
      </p:sp>
      <p:pic>
        <p:nvPicPr>
          <p:cNvPr id="2" name="Inside the Repository - Social 4to3">
            <a:hlinkClick r:id="" action="ppaction://media"/>
            <a:extLst>
              <a:ext uri="{FF2B5EF4-FFF2-40B4-BE49-F238E27FC236}">
                <a16:creationId xmlns:a16="http://schemas.microsoft.com/office/drawing/2014/main" id="{0EBF6209-77F0-4E1F-B7DE-6C5C5CA15E03}"/>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2111023" y="2802466"/>
            <a:ext cx="3582811" cy="2687108"/>
          </a:xfrm>
          <a:prstGeom prst="rect">
            <a:avLst/>
          </a:prstGeom>
        </p:spPr>
      </p:pic>
      <p:sp>
        <p:nvSpPr>
          <p:cNvPr id="8" name="Content Placeholder 7">
            <a:extLst>
              <a:ext uri="{FF2B5EF4-FFF2-40B4-BE49-F238E27FC236}">
                <a16:creationId xmlns:a16="http://schemas.microsoft.com/office/drawing/2014/main" id="{CA7AC717-2960-4F97-AA19-7785662603E6}"/>
              </a:ext>
            </a:extLst>
          </p:cNvPr>
          <p:cNvSpPr>
            <a:spLocks noGrp="1"/>
          </p:cNvSpPr>
          <p:nvPr>
            <p:ph sz="half" idx="1"/>
          </p:nvPr>
        </p:nvSpPr>
        <p:spPr/>
        <p:txBody>
          <a:bodyPr/>
          <a:lstStyle/>
          <a:p>
            <a:endParaRPr lang="en-AU" dirty="0"/>
          </a:p>
        </p:txBody>
      </p:sp>
    </p:spTree>
    <p:extLst>
      <p:ext uri="{BB962C8B-B14F-4D97-AF65-F5344CB8AC3E}">
        <p14:creationId xmlns:p14="http://schemas.microsoft.com/office/powerpoint/2010/main" val="309234981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2"/>
                                        </p:tgtEl>
                                      </p:cBhvr>
                                    </p:cmd>
                                  </p:childTnLst>
                                </p:cTn>
                              </p:par>
                            </p:childTnLst>
                          </p:cTn>
                        </p:par>
                      </p:childTnLst>
                    </p:cTn>
                  </p:par>
                </p:childTnLst>
              </p:cTn>
              <p:nextCondLst>
                <p:cond evt="onClick" delay="0">
                  <p:tgtEl>
                    <p:spTgt spid="2"/>
                  </p:tgtEl>
                </p:cond>
              </p:nextCondLst>
            </p:seq>
            <p:video>
              <p:cMediaNode vol="80000">
                <p:cTn id="7" fill="hold" display="0">
                  <p:stCondLst>
                    <p:cond delay="indefinite"/>
                  </p:stCondLst>
                </p:cTn>
                <p:tgtEl>
                  <p:spTgt spid="2"/>
                </p:tgtEl>
              </p:cMediaNode>
            </p:video>
          </p:childTnLst>
        </p:cTn>
      </p:par>
    </p:tnLst>
  </p:timing>
</p:sld>
</file>

<file path=ppt/theme/theme1.xml><?xml version="1.0" encoding="utf-8"?>
<a:theme xmlns:a="http://schemas.openxmlformats.org/drawingml/2006/main" name="University of Melbourne">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 PowerPoint template" id="{9F1284E1-1E00-4B1B-B5E6-7A98F79300F4}" vid="{F5ED6AF3-CBA5-4D18-BF25-A100EEA87EED}"/>
    </a:ext>
  </a:extLst>
</a:theme>
</file>

<file path=ppt/theme/theme2.xml><?xml version="1.0" encoding="utf-8"?>
<a:theme xmlns:a="http://schemas.openxmlformats.org/drawingml/2006/main" name="University of Melbourne Patterns">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 PowerPoint template" id="{9F1284E1-1E00-4B1B-B5E6-7A98F79300F4}" vid="{0601FF72-15A4-48EF-AA2C-9E6661A93D1A}"/>
    </a:ext>
  </a:extLst>
</a:theme>
</file>

<file path=ppt/theme/theme3.xml><?xml version="1.0" encoding="utf-8"?>
<a:theme xmlns:a="http://schemas.openxmlformats.org/drawingml/2006/main" name="University of Melbourne-Layout B">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 PowerPoint template" id="{9F1284E1-1E00-4B1B-B5E6-7A98F79300F4}" vid="{EDD415D5-D9EE-4B3A-845D-F0627850F753}"/>
    </a:ext>
  </a:extLst>
</a:theme>
</file>

<file path=ppt/theme/theme4.xml><?xml version="1.0" encoding="utf-8"?>
<a:theme xmlns:a="http://schemas.openxmlformats.org/drawingml/2006/main" name="Office Theme">
  <a:themeElements>
    <a:clrScheme name="UoM colours">
      <a:dk1>
        <a:srgbClr val="094183"/>
      </a:dk1>
      <a:lt1>
        <a:sysClr val="window" lastClr="FFFFFF"/>
      </a:lt1>
      <a:dk2>
        <a:srgbClr val="000000"/>
      </a:dk2>
      <a:lt2>
        <a:srgbClr val="9BA1A9"/>
      </a:lt2>
      <a:accent1>
        <a:srgbClr val="4597AD"/>
      </a:accent1>
      <a:accent2>
        <a:srgbClr val="7CBDCD"/>
      </a:accent2>
      <a:accent3>
        <a:srgbClr val="6DAF7F"/>
      </a:accent3>
      <a:accent4>
        <a:srgbClr val="A1CAB1"/>
      </a:accent4>
      <a:accent5>
        <a:srgbClr val="7384BF"/>
      </a:accent5>
      <a:accent6>
        <a:srgbClr val="B0BCE0"/>
      </a:accent6>
      <a:hlink>
        <a:srgbClr val="D1694C"/>
      </a:hlink>
      <a:folHlink>
        <a:srgbClr val="DD987B"/>
      </a:folHlink>
    </a:clrScheme>
    <a:fontScheme name="Test">
      <a:majorFont>
        <a:latin typeface="NotoSerif"/>
        <a:ea typeface=""/>
        <a:cs typeface=""/>
      </a:majorFont>
      <a:minorFont>
        <a:latin typeface="Source Sans Pro"/>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Records Management Network - 16 Feb</Template>
  <TotalTime>112</TotalTime>
  <Words>2122</Words>
  <Application>Microsoft Office PowerPoint</Application>
  <PresentationFormat>Widescreen</PresentationFormat>
  <Paragraphs>350</Paragraphs>
  <Slides>44</Slides>
  <Notes>35</Notes>
  <HiddenSlides>0</HiddenSlides>
  <MMClips>1</MMClips>
  <ScaleCrop>false</ScaleCrop>
  <HeadingPairs>
    <vt:vector size="8" baseType="variant">
      <vt:variant>
        <vt:lpstr>Fonts Used</vt:lpstr>
      </vt:variant>
      <vt:variant>
        <vt:i4>12</vt:i4>
      </vt:variant>
      <vt:variant>
        <vt:lpstr>Theme</vt:lpstr>
      </vt:variant>
      <vt:variant>
        <vt:i4>4</vt:i4>
      </vt:variant>
      <vt:variant>
        <vt:lpstr>Embedded OLE Servers</vt:lpstr>
      </vt:variant>
      <vt:variant>
        <vt:i4>1</vt:i4>
      </vt:variant>
      <vt:variant>
        <vt:lpstr>Slide Titles</vt:lpstr>
      </vt:variant>
      <vt:variant>
        <vt:i4>44</vt:i4>
      </vt:variant>
    </vt:vector>
  </HeadingPairs>
  <TitlesOfParts>
    <vt:vector size="61" baseType="lpstr">
      <vt:lpstr>MS PGothic</vt:lpstr>
      <vt:lpstr>Arial</vt:lpstr>
      <vt:lpstr>Calibri</vt:lpstr>
      <vt:lpstr>Georgia</vt:lpstr>
      <vt:lpstr>Helvetica Neue</vt:lpstr>
      <vt:lpstr>Mangal</vt:lpstr>
      <vt:lpstr>NotoSerif</vt:lpstr>
      <vt:lpstr>Roboto Medium</vt:lpstr>
      <vt:lpstr>Roboto Regular</vt:lpstr>
      <vt:lpstr>Source Sans Pro</vt:lpstr>
      <vt:lpstr>Source Sans Pro Semibold</vt:lpstr>
      <vt:lpstr>Times New Roman</vt:lpstr>
      <vt:lpstr>University of Melbourne</vt:lpstr>
      <vt:lpstr>University of Melbourne Patterns</vt:lpstr>
      <vt:lpstr>University of Melbourne-Layout B</vt:lpstr>
      <vt:lpstr>Office Theme</vt:lpstr>
      <vt:lpstr>Microsoft Excel Chart</vt:lpstr>
      <vt:lpstr>PowerPoint Presentation</vt:lpstr>
      <vt:lpstr>Agenda</vt:lpstr>
      <vt:lpstr>Agenda</vt:lpstr>
      <vt:lpstr>PowerPoint Presentation</vt:lpstr>
      <vt:lpstr>Update</vt:lpstr>
      <vt:lpstr>Agenda</vt:lpstr>
      <vt:lpstr> </vt:lpstr>
      <vt:lpstr>Part of the University of Melbourne Archives Team  </vt:lpstr>
      <vt:lpstr>20km of University, Business, Labour and Community Records Held in our Brunswick Repository</vt:lpstr>
      <vt:lpstr>You, Records Services and the Archives</vt:lpstr>
      <vt:lpstr>Access Rules</vt:lpstr>
      <vt:lpstr> Searching EMu </vt:lpstr>
      <vt:lpstr>Available in the Reading Room 3rd Floor Baillieu Library  </vt:lpstr>
      <vt:lpstr>PowerPoint Presentation</vt:lpstr>
      <vt:lpstr>Moving into digital archives</vt:lpstr>
      <vt:lpstr>A *destination* for research</vt:lpstr>
      <vt:lpstr>University of Melbourne Archives Repository</vt:lpstr>
      <vt:lpstr>PowerPoint Presentation</vt:lpstr>
      <vt:lpstr>Agenda</vt:lpstr>
      <vt:lpstr>Agenda</vt:lpstr>
      <vt:lpstr>PowerPoint Presentation</vt:lpstr>
      <vt:lpstr>Things I’ll talk about…</vt:lpstr>
      <vt:lpstr>What is digital preservation? dpconline.org/handbook/glossary </vt:lpstr>
      <vt:lpstr>PowerPoint Presentation</vt:lpstr>
      <vt:lpstr>PowerPoint Presentation</vt:lpstr>
      <vt:lpstr>The vision…                                …and the roadmaps</vt:lpstr>
      <vt:lpstr>PowerPoint Presentation</vt:lpstr>
      <vt:lpstr>PowerPoint Presentation</vt:lpstr>
      <vt:lpstr>PowerPoint Presentation</vt:lpstr>
      <vt:lpstr>Digital Scholarship</vt:lpstr>
      <vt:lpstr>PowerPoint Presentation</vt:lpstr>
      <vt:lpstr>PowerPoint Presentation</vt:lpstr>
      <vt:lpstr>Project: Phase 1 (March 2016-Dec 2017)</vt:lpstr>
      <vt:lpstr>Phase 1.5 (Jan-June 2018)</vt:lpstr>
      <vt:lpstr>PowerPoint Presentation</vt:lpstr>
      <vt:lpstr>PowerPoint Presentation</vt:lpstr>
      <vt:lpstr>PowerPoint Presentation</vt:lpstr>
      <vt:lpstr>PowerPoint Presentation</vt:lpstr>
      <vt:lpstr>PowerPoint Presentation</vt:lpstr>
      <vt:lpstr>Australasia Preserves: community of practice</vt:lpstr>
      <vt:lpstr>PowerPoint Presentation</vt:lpstr>
      <vt:lpstr>Agenda</vt:lpstr>
      <vt:lpstr>Agenda</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Chris Stueven</dc:creator>
  <cp:lastModifiedBy>Imogen Telfer</cp:lastModifiedBy>
  <cp:revision>39</cp:revision>
  <dcterms:created xsi:type="dcterms:W3CDTF">2018-02-15T00:26:45Z</dcterms:created>
  <dcterms:modified xsi:type="dcterms:W3CDTF">2018-09-04T03:26:53Z</dcterms:modified>
</cp:coreProperties>
</file>