
<file path=[Content_Types].xml><?xml version="1.0" encoding="utf-8"?>
<Types xmlns="http://schemas.openxmlformats.org/package/2006/content-types">
  <Default Extension="png" ContentType="image/png"/>
  <Default Extension="svg" ContentType="image/svg+xml"/>
  <Default Extension="emf" ContentType="image/x-emf"/>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2.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4.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tags/tag1.xml" ContentType="application/vnd.openxmlformats-officedocument.presentationml.tags+xml"/>
  <Override PartName="/ppt/notesSlides/notesSlide5.xml" ContentType="application/vnd.openxmlformats-officedocument.presentationml.notesSlide+xml"/>
  <Override PartName="/ppt/tags/tag2.xml" ContentType="application/vnd.openxmlformats-officedocument.presentationml.tags+xml"/>
  <Override PartName="/ppt/notesSlides/notesSlide6.xml" ContentType="application/vnd.openxmlformats-officedocument.presentationml.notesSlide+xml"/>
  <Override PartName="/ppt/notesSlides/notesSlide7.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8.xml" ContentType="application/vnd.openxmlformats-officedocument.presentationml.notesSlide+xml"/>
  <Override PartName="/ppt/notesSlides/notesSlide9.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0.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tags/tag3.xml" ContentType="application/vnd.openxmlformats-officedocument.presentationml.tag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3.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1"/>
    <p:sldMasterId id="2147483733" r:id="rId2"/>
    <p:sldMasterId id="2147483714" r:id="rId3"/>
  </p:sldMasterIdLst>
  <p:notesMasterIdLst>
    <p:notesMasterId r:id="rId49"/>
  </p:notesMasterIdLst>
  <p:sldIdLst>
    <p:sldId id="714" r:id="rId4"/>
    <p:sldId id="260" r:id="rId5"/>
    <p:sldId id="256" r:id="rId6"/>
    <p:sldId id="306" r:id="rId7"/>
    <p:sldId id="375" r:id="rId8"/>
    <p:sldId id="369" r:id="rId9"/>
    <p:sldId id="307" r:id="rId10"/>
    <p:sldId id="376" r:id="rId11"/>
    <p:sldId id="308" r:id="rId12"/>
    <p:sldId id="370" r:id="rId13"/>
    <p:sldId id="715" r:id="rId14"/>
    <p:sldId id="361" r:id="rId15"/>
    <p:sldId id="363" r:id="rId16"/>
    <p:sldId id="364" r:id="rId17"/>
    <p:sldId id="377" r:id="rId18"/>
    <p:sldId id="371" r:id="rId19"/>
    <p:sldId id="362" r:id="rId20"/>
    <p:sldId id="716" r:id="rId21"/>
    <p:sldId id="351" r:id="rId22"/>
    <p:sldId id="367" r:id="rId23"/>
    <p:sldId id="372" r:id="rId24"/>
    <p:sldId id="373" r:id="rId25"/>
    <p:sldId id="374" r:id="rId26"/>
    <p:sldId id="263" r:id="rId27"/>
    <p:sldId id="264" r:id="rId28"/>
    <p:sldId id="466" r:id="rId29"/>
    <p:sldId id="713" r:id="rId30"/>
    <p:sldId id="357" r:id="rId31"/>
    <p:sldId id="368" r:id="rId32"/>
    <p:sldId id="360" r:id="rId33"/>
    <p:sldId id="366" r:id="rId34"/>
    <p:sldId id="332" r:id="rId35"/>
    <p:sldId id="288" r:id="rId36"/>
    <p:sldId id="272" r:id="rId37"/>
    <p:sldId id="259" r:id="rId38"/>
    <p:sldId id="257" r:id="rId39"/>
    <p:sldId id="283" r:id="rId40"/>
    <p:sldId id="284" r:id="rId41"/>
    <p:sldId id="285" r:id="rId42"/>
    <p:sldId id="286" r:id="rId43"/>
    <p:sldId id="292" r:id="rId44"/>
    <p:sldId id="289" r:id="rId45"/>
    <p:sldId id="287" r:id="rId46"/>
    <p:sldId id="274" r:id="rId47"/>
    <p:sldId id="271" r:id="rId4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id="{D1FC37F8-6A21-477B-8F77-167BFE08F776}">
          <p14:sldIdLst>
            <p14:sldId id="714"/>
            <p14:sldId id="260"/>
          </p14:sldIdLst>
        </p14:section>
        <p14:section name="Speaker 1 - Holly Crain, Privacy" id="{A5873DD6-7D10-4C84-89A3-455B6C8AD525}">
          <p14:sldIdLst>
            <p14:sldId id="256"/>
            <p14:sldId id="306"/>
            <p14:sldId id="375"/>
            <p14:sldId id="369"/>
            <p14:sldId id="307"/>
            <p14:sldId id="376"/>
            <p14:sldId id="308"/>
            <p14:sldId id="370"/>
            <p14:sldId id="715"/>
            <p14:sldId id="361"/>
            <p14:sldId id="363"/>
            <p14:sldId id="364"/>
            <p14:sldId id="377"/>
            <p14:sldId id="371"/>
            <p14:sldId id="362"/>
            <p14:sldId id="716"/>
            <p14:sldId id="351"/>
            <p14:sldId id="367"/>
            <p14:sldId id="372"/>
            <p14:sldId id="373"/>
            <p14:sldId id="374"/>
          </p14:sldIdLst>
        </p14:section>
        <p14:section name="Speaker 2 - Jaye Weatherbur &amp; Chris Stueven, Digital Preservation" id="{34C94C73-BEF9-4D13-A410-FE2C3B877B58}">
          <p14:sldIdLst>
            <p14:sldId id="263"/>
            <p14:sldId id="264"/>
            <p14:sldId id="466"/>
            <p14:sldId id="713"/>
            <p14:sldId id="357"/>
            <p14:sldId id="368"/>
            <p14:sldId id="360"/>
            <p14:sldId id="366"/>
            <p14:sldId id="332"/>
          </p14:sldIdLst>
        </p14:section>
        <p14:section name="Speaker 3 - Eva Samaras, Records &amp; Information" id="{E0FA8DF7-C576-48C5-8CD0-B29D089F47D7}">
          <p14:sldIdLst>
            <p14:sldId id="288"/>
            <p14:sldId id="272"/>
            <p14:sldId id="259"/>
            <p14:sldId id="257"/>
            <p14:sldId id="283"/>
            <p14:sldId id="284"/>
            <p14:sldId id="285"/>
            <p14:sldId id="286"/>
            <p14:sldId id="292"/>
            <p14:sldId id="289"/>
            <p14:sldId id="287"/>
            <p14:sldId id="274"/>
          </p14:sldIdLst>
        </p14:section>
        <p14:section name="Conclusion" id="{70786625-0435-4BFF-B3B9-04E589764787}">
          <p14:sldIdLst>
            <p14:sldId id="271"/>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028" autoAdjust="0"/>
    <p:restoredTop sz="77949" autoAdjust="0"/>
  </p:normalViewPr>
  <p:slideViewPr>
    <p:cSldViewPr snapToGrid="0">
      <p:cViewPr varScale="1">
        <p:scale>
          <a:sx n="85" d="100"/>
          <a:sy n="85" d="100"/>
        </p:scale>
        <p:origin x="966" y="9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presProps" Target="presProps.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tableStyles" Target="tableStyle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notesMaster" Target="notesMasters/notesMaster1.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8" Type="http://schemas.openxmlformats.org/officeDocument/2006/relationships/slide" Target="slides/slide5.xml"/><Relationship Id="rId51" Type="http://schemas.openxmlformats.org/officeDocument/2006/relationships/viewProps" Target="viewProps.xml"/></Relationships>
</file>

<file path=ppt/diagrams/_rels/data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svg"/><Relationship Id="rId1" Type="http://schemas.openxmlformats.org/officeDocument/2006/relationships/image" Target="../media/image38.png"/><Relationship Id="rId6" Type="http://schemas.openxmlformats.org/officeDocument/2006/relationships/image" Target="../media/image43.svg"/><Relationship Id="rId5" Type="http://schemas.openxmlformats.org/officeDocument/2006/relationships/image" Target="../media/image42.png"/><Relationship Id="rId4" Type="http://schemas.openxmlformats.org/officeDocument/2006/relationships/image" Target="../media/image41.svg"/></Relationships>
</file>

<file path=ppt/diagrams/_rels/data5.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svg"/><Relationship Id="rId1" Type="http://schemas.openxmlformats.org/officeDocument/2006/relationships/image" Target="../media/image44.png"/><Relationship Id="rId6" Type="http://schemas.openxmlformats.org/officeDocument/2006/relationships/image" Target="../media/image49.svg"/><Relationship Id="rId5" Type="http://schemas.openxmlformats.org/officeDocument/2006/relationships/image" Target="../media/image48.png"/><Relationship Id="rId4" Type="http://schemas.openxmlformats.org/officeDocument/2006/relationships/image" Target="../media/image47.svg"/></Relationships>
</file>

<file path=ppt/diagrams/_rels/data7.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svg"/><Relationship Id="rId1" Type="http://schemas.openxmlformats.org/officeDocument/2006/relationships/image" Target="../media/image58.png"/><Relationship Id="rId6" Type="http://schemas.openxmlformats.org/officeDocument/2006/relationships/image" Target="../media/image63.svg"/><Relationship Id="rId5" Type="http://schemas.openxmlformats.org/officeDocument/2006/relationships/image" Target="../media/image62.png"/><Relationship Id="rId4" Type="http://schemas.openxmlformats.org/officeDocument/2006/relationships/image" Target="../media/image61.svg"/></Relationships>
</file>

<file path=ppt/diagrams/_rels/drawing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svg"/><Relationship Id="rId1" Type="http://schemas.openxmlformats.org/officeDocument/2006/relationships/image" Target="../media/image38.png"/><Relationship Id="rId6" Type="http://schemas.openxmlformats.org/officeDocument/2006/relationships/image" Target="../media/image43.svg"/><Relationship Id="rId5" Type="http://schemas.openxmlformats.org/officeDocument/2006/relationships/image" Target="../media/image42.png"/><Relationship Id="rId4" Type="http://schemas.openxmlformats.org/officeDocument/2006/relationships/image" Target="../media/image41.svg"/></Relationships>
</file>

<file path=ppt/diagrams/_rels/drawing5.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svg"/><Relationship Id="rId1" Type="http://schemas.openxmlformats.org/officeDocument/2006/relationships/image" Target="../media/image44.png"/><Relationship Id="rId6" Type="http://schemas.openxmlformats.org/officeDocument/2006/relationships/image" Target="../media/image49.svg"/><Relationship Id="rId5" Type="http://schemas.openxmlformats.org/officeDocument/2006/relationships/image" Target="../media/image48.png"/><Relationship Id="rId4" Type="http://schemas.openxmlformats.org/officeDocument/2006/relationships/image" Target="../media/image47.svg"/></Relationships>
</file>

<file path=ppt/diagrams/_rels/drawing7.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svg"/><Relationship Id="rId1" Type="http://schemas.openxmlformats.org/officeDocument/2006/relationships/image" Target="../media/image58.png"/><Relationship Id="rId6" Type="http://schemas.openxmlformats.org/officeDocument/2006/relationships/image" Target="../media/image63.svg"/><Relationship Id="rId5" Type="http://schemas.openxmlformats.org/officeDocument/2006/relationships/image" Target="../media/image62.png"/><Relationship Id="rId4" Type="http://schemas.openxmlformats.org/officeDocument/2006/relationships/image" Target="../media/image61.svg"/></Relationships>
</file>

<file path=ppt/diagrams/colors1.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A1C6F73-C24C-480A-9FE6-1C0CB2604B16}" type="doc">
      <dgm:prSet loTypeId="urn:microsoft.com/office/officeart/2005/8/layout/hierarchy1" loCatId="hierarchy" qsTypeId="urn:microsoft.com/office/officeart/2005/8/quickstyle/simple4" qsCatId="simple" csTypeId="urn:microsoft.com/office/officeart/2005/8/colors/accent2_2" csCatId="accent2" phldr="1"/>
      <dgm:spPr/>
      <dgm:t>
        <a:bodyPr/>
        <a:lstStyle/>
        <a:p>
          <a:endParaRPr lang="en-AU"/>
        </a:p>
      </dgm:t>
    </dgm:pt>
    <dgm:pt modelId="{E904D89B-0970-4C24-AD31-20632DF91FD3}">
      <dgm:prSet phldrT="[Text]"/>
      <dgm:spPr/>
      <dgm:t>
        <a:bodyPr/>
        <a:lstStyle/>
        <a:p>
          <a:r>
            <a:rPr lang="en-AU" dirty="0">
              <a:solidFill>
                <a:schemeClr val="tx2"/>
              </a:solidFill>
            </a:rPr>
            <a:t>Legal and Risk</a:t>
          </a:r>
        </a:p>
      </dgm:t>
    </dgm:pt>
    <dgm:pt modelId="{A3AC083E-E1AB-4D2A-B74C-206F83FE0ACC}" type="parTrans" cxnId="{47E14F31-8A37-438E-BE4D-247AED14BC56}">
      <dgm:prSet/>
      <dgm:spPr/>
      <dgm:t>
        <a:bodyPr/>
        <a:lstStyle/>
        <a:p>
          <a:endParaRPr lang="en-AU"/>
        </a:p>
      </dgm:t>
    </dgm:pt>
    <dgm:pt modelId="{55CED51A-A7BE-4840-8480-B67B337A70B7}" type="sibTrans" cxnId="{47E14F31-8A37-438E-BE4D-247AED14BC56}">
      <dgm:prSet/>
      <dgm:spPr/>
      <dgm:t>
        <a:bodyPr/>
        <a:lstStyle/>
        <a:p>
          <a:endParaRPr lang="en-AU"/>
        </a:p>
      </dgm:t>
    </dgm:pt>
    <dgm:pt modelId="{C98897B2-2007-41E2-BD87-EC5DC495B89A}">
      <dgm:prSet phldrT="[Text]"/>
      <dgm:spPr/>
      <dgm:t>
        <a:bodyPr/>
        <a:lstStyle/>
        <a:p>
          <a:r>
            <a:rPr lang="en-AU" dirty="0">
              <a:solidFill>
                <a:schemeClr val="tx2"/>
              </a:solidFill>
            </a:rPr>
            <a:t>Information Governance Services</a:t>
          </a:r>
        </a:p>
      </dgm:t>
    </dgm:pt>
    <dgm:pt modelId="{C2C371AB-3807-4422-827E-D5C67B7FCC16}" type="parTrans" cxnId="{EC6B61F5-03A4-4E71-AABE-C8C23A736E43}">
      <dgm:prSet/>
      <dgm:spPr/>
      <dgm:t>
        <a:bodyPr/>
        <a:lstStyle/>
        <a:p>
          <a:endParaRPr lang="en-AU"/>
        </a:p>
      </dgm:t>
    </dgm:pt>
    <dgm:pt modelId="{C651AB69-6625-4B69-9862-7D28DF0D0E7A}" type="sibTrans" cxnId="{EC6B61F5-03A4-4E71-AABE-C8C23A736E43}">
      <dgm:prSet/>
      <dgm:spPr/>
      <dgm:t>
        <a:bodyPr/>
        <a:lstStyle/>
        <a:p>
          <a:endParaRPr lang="en-AU"/>
        </a:p>
      </dgm:t>
    </dgm:pt>
    <dgm:pt modelId="{A7AEC445-15E8-4778-9C7E-C4A1D5F48CCE}">
      <dgm:prSet phldrT="[Text]"/>
      <dgm:spPr>
        <a:solidFill>
          <a:schemeClr val="accent5">
            <a:alpha val="90000"/>
          </a:schemeClr>
        </a:solidFill>
      </dgm:spPr>
      <dgm:t>
        <a:bodyPr/>
        <a:lstStyle/>
        <a:p>
          <a:r>
            <a:rPr lang="en-AU" dirty="0">
              <a:solidFill>
                <a:schemeClr val="tx2"/>
              </a:solidFill>
            </a:rPr>
            <a:t>Information Regulation</a:t>
          </a:r>
        </a:p>
      </dgm:t>
    </dgm:pt>
    <dgm:pt modelId="{A03F635E-115B-4E4C-95FB-375F094D2A9B}" type="parTrans" cxnId="{AF226A19-28CB-4029-96D1-11584C05E326}">
      <dgm:prSet/>
      <dgm:spPr/>
      <dgm:t>
        <a:bodyPr/>
        <a:lstStyle/>
        <a:p>
          <a:endParaRPr lang="en-AU"/>
        </a:p>
      </dgm:t>
    </dgm:pt>
    <dgm:pt modelId="{0E18D68F-59B8-435A-9090-7564E088E146}" type="sibTrans" cxnId="{AF226A19-28CB-4029-96D1-11584C05E326}">
      <dgm:prSet/>
      <dgm:spPr/>
      <dgm:t>
        <a:bodyPr/>
        <a:lstStyle/>
        <a:p>
          <a:endParaRPr lang="en-AU"/>
        </a:p>
      </dgm:t>
    </dgm:pt>
    <dgm:pt modelId="{70A92359-02E1-45CF-A75D-1AABB59E5289}">
      <dgm:prSet phldrT="[Text]"/>
      <dgm:spPr/>
      <dgm:t>
        <a:bodyPr/>
        <a:lstStyle/>
        <a:p>
          <a:r>
            <a:rPr lang="en-AU" dirty="0">
              <a:solidFill>
                <a:schemeClr val="tx2"/>
              </a:solidFill>
            </a:rPr>
            <a:t>Records and Information</a:t>
          </a:r>
        </a:p>
      </dgm:t>
    </dgm:pt>
    <dgm:pt modelId="{120062F2-87FA-4328-A4D5-2F5EC6E2D22F}" type="parTrans" cxnId="{0BC982D0-8D31-4CA3-89AD-96D63A664819}">
      <dgm:prSet/>
      <dgm:spPr/>
      <dgm:t>
        <a:bodyPr/>
        <a:lstStyle/>
        <a:p>
          <a:endParaRPr lang="en-AU"/>
        </a:p>
      </dgm:t>
    </dgm:pt>
    <dgm:pt modelId="{66457148-8B03-4154-8A19-A292CB9866DE}" type="sibTrans" cxnId="{0BC982D0-8D31-4CA3-89AD-96D63A664819}">
      <dgm:prSet/>
      <dgm:spPr/>
      <dgm:t>
        <a:bodyPr/>
        <a:lstStyle/>
        <a:p>
          <a:endParaRPr lang="en-AU"/>
        </a:p>
      </dgm:t>
    </dgm:pt>
    <dgm:pt modelId="{AD8DA8BB-DDEC-4361-BF1B-BA1B974C4383}" type="pres">
      <dgm:prSet presAssocID="{5A1C6F73-C24C-480A-9FE6-1C0CB2604B16}" presName="hierChild1" presStyleCnt="0">
        <dgm:presLayoutVars>
          <dgm:chPref val="1"/>
          <dgm:dir/>
          <dgm:animOne val="branch"/>
          <dgm:animLvl val="lvl"/>
          <dgm:resizeHandles/>
        </dgm:presLayoutVars>
      </dgm:prSet>
      <dgm:spPr/>
    </dgm:pt>
    <dgm:pt modelId="{71BD622E-A1B0-4E21-A9D5-0C46049359FD}" type="pres">
      <dgm:prSet presAssocID="{E904D89B-0970-4C24-AD31-20632DF91FD3}" presName="hierRoot1" presStyleCnt="0"/>
      <dgm:spPr/>
    </dgm:pt>
    <dgm:pt modelId="{589D0914-0EE2-48EB-8D2B-CDE58FC2C699}" type="pres">
      <dgm:prSet presAssocID="{E904D89B-0970-4C24-AD31-20632DF91FD3}" presName="composite" presStyleCnt="0"/>
      <dgm:spPr/>
    </dgm:pt>
    <dgm:pt modelId="{656A8FD3-482B-429A-AB27-E6131F93B0D1}" type="pres">
      <dgm:prSet presAssocID="{E904D89B-0970-4C24-AD31-20632DF91FD3}" presName="background" presStyleLbl="node0" presStyleIdx="0" presStyleCnt="1"/>
      <dgm:spPr/>
    </dgm:pt>
    <dgm:pt modelId="{6AD0A4F7-106C-4F74-BE45-1B3106821F0D}" type="pres">
      <dgm:prSet presAssocID="{E904D89B-0970-4C24-AD31-20632DF91FD3}" presName="text" presStyleLbl="fgAcc0" presStyleIdx="0" presStyleCnt="1">
        <dgm:presLayoutVars>
          <dgm:chPref val="3"/>
        </dgm:presLayoutVars>
      </dgm:prSet>
      <dgm:spPr/>
    </dgm:pt>
    <dgm:pt modelId="{9FA1B1BE-2542-4A5D-BD51-71AB01C37F52}" type="pres">
      <dgm:prSet presAssocID="{E904D89B-0970-4C24-AD31-20632DF91FD3}" presName="hierChild2" presStyleCnt="0"/>
      <dgm:spPr/>
    </dgm:pt>
    <dgm:pt modelId="{D18078E0-6B13-42FF-AA38-66D2CA286757}" type="pres">
      <dgm:prSet presAssocID="{C2C371AB-3807-4422-827E-D5C67B7FCC16}" presName="Name10" presStyleLbl="parChTrans1D2" presStyleIdx="0" presStyleCnt="1"/>
      <dgm:spPr/>
    </dgm:pt>
    <dgm:pt modelId="{6B06A69E-ECA3-4F52-9EA6-8885B48E8611}" type="pres">
      <dgm:prSet presAssocID="{C98897B2-2007-41E2-BD87-EC5DC495B89A}" presName="hierRoot2" presStyleCnt="0"/>
      <dgm:spPr/>
    </dgm:pt>
    <dgm:pt modelId="{B11D6047-5D9C-47FC-B1DA-D36C8BE51ACE}" type="pres">
      <dgm:prSet presAssocID="{C98897B2-2007-41E2-BD87-EC5DC495B89A}" presName="composite2" presStyleCnt="0"/>
      <dgm:spPr/>
    </dgm:pt>
    <dgm:pt modelId="{67DCE512-7225-416C-8FEB-F2B183D8C0CC}" type="pres">
      <dgm:prSet presAssocID="{C98897B2-2007-41E2-BD87-EC5DC495B89A}" presName="background2" presStyleLbl="node2" presStyleIdx="0" presStyleCnt="1"/>
      <dgm:spPr/>
    </dgm:pt>
    <dgm:pt modelId="{A54414BA-C5F0-4D45-BDFC-5C60DCF9317F}" type="pres">
      <dgm:prSet presAssocID="{C98897B2-2007-41E2-BD87-EC5DC495B89A}" presName="text2" presStyleLbl="fgAcc2" presStyleIdx="0" presStyleCnt="1">
        <dgm:presLayoutVars>
          <dgm:chPref val="3"/>
        </dgm:presLayoutVars>
      </dgm:prSet>
      <dgm:spPr/>
    </dgm:pt>
    <dgm:pt modelId="{17B2A850-52C2-46CD-889B-0489CCA52F8A}" type="pres">
      <dgm:prSet presAssocID="{C98897B2-2007-41E2-BD87-EC5DC495B89A}" presName="hierChild3" presStyleCnt="0"/>
      <dgm:spPr/>
    </dgm:pt>
    <dgm:pt modelId="{C5C62DAC-A80D-433A-A22A-BA1186808E71}" type="pres">
      <dgm:prSet presAssocID="{A03F635E-115B-4E4C-95FB-375F094D2A9B}" presName="Name17" presStyleLbl="parChTrans1D3" presStyleIdx="0" presStyleCnt="2"/>
      <dgm:spPr/>
    </dgm:pt>
    <dgm:pt modelId="{1B631D4C-2138-45A3-9FA0-F7C43BB540C3}" type="pres">
      <dgm:prSet presAssocID="{A7AEC445-15E8-4778-9C7E-C4A1D5F48CCE}" presName="hierRoot3" presStyleCnt="0"/>
      <dgm:spPr/>
    </dgm:pt>
    <dgm:pt modelId="{177B11EF-32F0-4849-A0FD-0E6AB7E55A01}" type="pres">
      <dgm:prSet presAssocID="{A7AEC445-15E8-4778-9C7E-C4A1D5F48CCE}" presName="composite3" presStyleCnt="0"/>
      <dgm:spPr/>
    </dgm:pt>
    <dgm:pt modelId="{76736C50-EDF8-4E65-9E00-27EA7F3C3EA2}" type="pres">
      <dgm:prSet presAssocID="{A7AEC445-15E8-4778-9C7E-C4A1D5F48CCE}" presName="background3" presStyleLbl="node3" presStyleIdx="0" presStyleCnt="2"/>
      <dgm:spPr/>
    </dgm:pt>
    <dgm:pt modelId="{93659E3A-AAC6-4BED-A3B8-748C5C25C923}" type="pres">
      <dgm:prSet presAssocID="{A7AEC445-15E8-4778-9C7E-C4A1D5F48CCE}" presName="text3" presStyleLbl="fgAcc3" presStyleIdx="0" presStyleCnt="2">
        <dgm:presLayoutVars>
          <dgm:chPref val="3"/>
        </dgm:presLayoutVars>
      </dgm:prSet>
      <dgm:spPr/>
    </dgm:pt>
    <dgm:pt modelId="{495618A5-1F7D-4D74-9F50-8566401A2E03}" type="pres">
      <dgm:prSet presAssocID="{A7AEC445-15E8-4778-9C7E-C4A1D5F48CCE}" presName="hierChild4" presStyleCnt="0"/>
      <dgm:spPr/>
    </dgm:pt>
    <dgm:pt modelId="{0E14AF8F-2BA8-41A6-A800-3FDB2DF4802E}" type="pres">
      <dgm:prSet presAssocID="{120062F2-87FA-4328-A4D5-2F5EC6E2D22F}" presName="Name17" presStyleLbl="parChTrans1D3" presStyleIdx="1" presStyleCnt="2"/>
      <dgm:spPr/>
    </dgm:pt>
    <dgm:pt modelId="{814339B7-B264-4E7D-B979-AD6F48AFD2AC}" type="pres">
      <dgm:prSet presAssocID="{70A92359-02E1-45CF-A75D-1AABB59E5289}" presName="hierRoot3" presStyleCnt="0"/>
      <dgm:spPr/>
    </dgm:pt>
    <dgm:pt modelId="{897DF5D7-EE4B-4A3B-93AB-7990B7081FE9}" type="pres">
      <dgm:prSet presAssocID="{70A92359-02E1-45CF-A75D-1AABB59E5289}" presName="composite3" presStyleCnt="0"/>
      <dgm:spPr/>
    </dgm:pt>
    <dgm:pt modelId="{20DD9818-3950-41EF-A741-D234CC2041CD}" type="pres">
      <dgm:prSet presAssocID="{70A92359-02E1-45CF-A75D-1AABB59E5289}" presName="background3" presStyleLbl="node3" presStyleIdx="1" presStyleCnt="2"/>
      <dgm:spPr/>
    </dgm:pt>
    <dgm:pt modelId="{259A3EB6-36F2-4B0D-A780-FD0E112F80E0}" type="pres">
      <dgm:prSet presAssocID="{70A92359-02E1-45CF-A75D-1AABB59E5289}" presName="text3" presStyleLbl="fgAcc3" presStyleIdx="1" presStyleCnt="2">
        <dgm:presLayoutVars>
          <dgm:chPref val="3"/>
        </dgm:presLayoutVars>
      </dgm:prSet>
      <dgm:spPr/>
    </dgm:pt>
    <dgm:pt modelId="{1B854A74-56B1-4104-AA1E-080AD80435E3}" type="pres">
      <dgm:prSet presAssocID="{70A92359-02E1-45CF-A75D-1AABB59E5289}" presName="hierChild4" presStyleCnt="0"/>
      <dgm:spPr/>
    </dgm:pt>
  </dgm:ptLst>
  <dgm:cxnLst>
    <dgm:cxn modelId="{AF226A19-28CB-4029-96D1-11584C05E326}" srcId="{C98897B2-2007-41E2-BD87-EC5DC495B89A}" destId="{A7AEC445-15E8-4778-9C7E-C4A1D5F48CCE}" srcOrd="0" destOrd="0" parTransId="{A03F635E-115B-4E4C-95FB-375F094D2A9B}" sibTransId="{0E18D68F-59B8-435A-9090-7564E088E146}"/>
    <dgm:cxn modelId="{47E14F31-8A37-438E-BE4D-247AED14BC56}" srcId="{5A1C6F73-C24C-480A-9FE6-1C0CB2604B16}" destId="{E904D89B-0970-4C24-AD31-20632DF91FD3}" srcOrd="0" destOrd="0" parTransId="{A3AC083E-E1AB-4D2A-B74C-206F83FE0ACC}" sibTransId="{55CED51A-A7BE-4840-8480-B67B337A70B7}"/>
    <dgm:cxn modelId="{1CEDF969-D9E5-40B6-959B-1227F53D37D5}" type="presOf" srcId="{C2C371AB-3807-4422-827E-D5C67B7FCC16}" destId="{D18078E0-6B13-42FF-AA38-66D2CA286757}" srcOrd="0" destOrd="0" presId="urn:microsoft.com/office/officeart/2005/8/layout/hierarchy1"/>
    <dgm:cxn modelId="{1186D381-3881-43F0-9179-DCAAE9E5D379}" type="presOf" srcId="{A03F635E-115B-4E4C-95FB-375F094D2A9B}" destId="{C5C62DAC-A80D-433A-A22A-BA1186808E71}" srcOrd="0" destOrd="0" presId="urn:microsoft.com/office/officeart/2005/8/layout/hierarchy1"/>
    <dgm:cxn modelId="{826A6289-0F9B-4582-B6D1-EEC6B7EFCD7F}" type="presOf" srcId="{5A1C6F73-C24C-480A-9FE6-1C0CB2604B16}" destId="{AD8DA8BB-DDEC-4361-BF1B-BA1B974C4383}" srcOrd="0" destOrd="0" presId="urn:microsoft.com/office/officeart/2005/8/layout/hierarchy1"/>
    <dgm:cxn modelId="{B435F59C-2BE9-4FCD-80A5-146C201233A6}" type="presOf" srcId="{C98897B2-2007-41E2-BD87-EC5DC495B89A}" destId="{A54414BA-C5F0-4D45-BDFC-5C60DCF9317F}" srcOrd="0" destOrd="0" presId="urn:microsoft.com/office/officeart/2005/8/layout/hierarchy1"/>
    <dgm:cxn modelId="{65F847A0-4116-4158-A0A5-A0A118ED417E}" type="presOf" srcId="{E904D89B-0970-4C24-AD31-20632DF91FD3}" destId="{6AD0A4F7-106C-4F74-BE45-1B3106821F0D}" srcOrd="0" destOrd="0" presId="urn:microsoft.com/office/officeart/2005/8/layout/hierarchy1"/>
    <dgm:cxn modelId="{2CC5BCBB-A1B7-483C-A9DB-304427A3C7BD}" type="presOf" srcId="{70A92359-02E1-45CF-A75D-1AABB59E5289}" destId="{259A3EB6-36F2-4B0D-A780-FD0E112F80E0}" srcOrd="0" destOrd="0" presId="urn:microsoft.com/office/officeart/2005/8/layout/hierarchy1"/>
    <dgm:cxn modelId="{23CE9DC4-1ED6-46B1-BD76-619E59042339}" type="presOf" srcId="{120062F2-87FA-4328-A4D5-2F5EC6E2D22F}" destId="{0E14AF8F-2BA8-41A6-A800-3FDB2DF4802E}" srcOrd="0" destOrd="0" presId="urn:microsoft.com/office/officeart/2005/8/layout/hierarchy1"/>
    <dgm:cxn modelId="{CB355FEF-3C87-4A6C-8464-59BA63123136}" type="presOf" srcId="{A7AEC445-15E8-4778-9C7E-C4A1D5F48CCE}" destId="{93659E3A-AAC6-4BED-A3B8-748C5C25C923}" srcOrd="0" destOrd="0" presId="urn:microsoft.com/office/officeart/2005/8/layout/hierarchy1"/>
    <dgm:cxn modelId="{0BC982D0-8D31-4CA3-89AD-96D63A664819}" srcId="{C98897B2-2007-41E2-BD87-EC5DC495B89A}" destId="{70A92359-02E1-45CF-A75D-1AABB59E5289}" srcOrd="1" destOrd="0" parTransId="{120062F2-87FA-4328-A4D5-2F5EC6E2D22F}" sibTransId="{66457148-8B03-4154-8A19-A292CB9866DE}"/>
    <dgm:cxn modelId="{EC6B61F5-03A4-4E71-AABE-C8C23A736E43}" srcId="{E904D89B-0970-4C24-AD31-20632DF91FD3}" destId="{C98897B2-2007-41E2-BD87-EC5DC495B89A}" srcOrd="0" destOrd="0" parTransId="{C2C371AB-3807-4422-827E-D5C67B7FCC16}" sibTransId="{C651AB69-6625-4B69-9862-7D28DF0D0E7A}"/>
    <dgm:cxn modelId="{53597E93-AC08-4937-8C26-E5B77C182DB2}" type="presParOf" srcId="{AD8DA8BB-DDEC-4361-BF1B-BA1B974C4383}" destId="{71BD622E-A1B0-4E21-A9D5-0C46049359FD}" srcOrd="0" destOrd="0" presId="urn:microsoft.com/office/officeart/2005/8/layout/hierarchy1"/>
    <dgm:cxn modelId="{6CAA00A7-0A47-41D0-93E6-1F5D47C45676}" type="presParOf" srcId="{71BD622E-A1B0-4E21-A9D5-0C46049359FD}" destId="{589D0914-0EE2-48EB-8D2B-CDE58FC2C699}" srcOrd="0" destOrd="0" presId="urn:microsoft.com/office/officeart/2005/8/layout/hierarchy1"/>
    <dgm:cxn modelId="{37CB4CEB-65C4-46BA-9193-3E2E9E493FB1}" type="presParOf" srcId="{589D0914-0EE2-48EB-8D2B-CDE58FC2C699}" destId="{656A8FD3-482B-429A-AB27-E6131F93B0D1}" srcOrd="0" destOrd="0" presId="urn:microsoft.com/office/officeart/2005/8/layout/hierarchy1"/>
    <dgm:cxn modelId="{C14466B6-C007-48D2-A7F5-5576D1F91B93}" type="presParOf" srcId="{589D0914-0EE2-48EB-8D2B-CDE58FC2C699}" destId="{6AD0A4F7-106C-4F74-BE45-1B3106821F0D}" srcOrd="1" destOrd="0" presId="urn:microsoft.com/office/officeart/2005/8/layout/hierarchy1"/>
    <dgm:cxn modelId="{A71D9849-3793-4FF3-869A-9C936247E53C}" type="presParOf" srcId="{71BD622E-A1B0-4E21-A9D5-0C46049359FD}" destId="{9FA1B1BE-2542-4A5D-BD51-71AB01C37F52}" srcOrd="1" destOrd="0" presId="urn:microsoft.com/office/officeart/2005/8/layout/hierarchy1"/>
    <dgm:cxn modelId="{FD8607A2-55D8-449D-B592-3747988FAE10}" type="presParOf" srcId="{9FA1B1BE-2542-4A5D-BD51-71AB01C37F52}" destId="{D18078E0-6B13-42FF-AA38-66D2CA286757}" srcOrd="0" destOrd="0" presId="urn:microsoft.com/office/officeart/2005/8/layout/hierarchy1"/>
    <dgm:cxn modelId="{65BB567B-CB81-4EC8-9072-7703226BFF99}" type="presParOf" srcId="{9FA1B1BE-2542-4A5D-BD51-71AB01C37F52}" destId="{6B06A69E-ECA3-4F52-9EA6-8885B48E8611}" srcOrd="1" destOrd="0" presId="urn:microsoft.com/office/officeart/2005/8/layout/hierarchy1"/>
    <dgm:cxn modelId="{65146C83-A9A0-41AC-8835-FB33671A8612}" type="presParOf" srcId="{6B06A69E-ECA3-4F52-9EA6-8885B48E8611}" destId="{B11D6047-5D9C-47FC-B1DA-D36C8BE51ACE}" srcOrd="0" destOrd="0" presId="urn:microsoft.com/office/officeart/2005/8/layout/hierarchy1"/>
    <dgm:cxn modelId="{C0FF2745-1B89-48D7-9B64-B199BF8F3668}" type="presParOf" srcId="{B11D6047-5D9C-47FC-B1DA-D36C8BE51ACE}" destId="{67DCE512-7225-416C-8FEB-F2B183D8C0CC}" srcOrd="0" destOrd="0" presId="urn:microsoft.com/office/officeart/2005/8/layout/hierarchy1"/>
    <dgm:cxn modelId="{20CCB5E3-835B-489E-86B3-7F12F8351398}" type="presParOf" srcId="{B11D6047-5D9C-47FC-B1DA-D36C8BE51ACE}" destId="{A54414BA-C5F0-4D45-BDFC-5C60DCF9317F}" srcOrd="1" destOrd="0" presId="urn:microsoft.com/office/officeart/2005/8/layout/hierarchy1"/>
    <dgm:cxn modelId="{FC22BD3F-6138-4A86-94F9-AA67B7DC1CB2}" type="presParOf" srcId="{6B06A69E-ECA3-4F52-9EA6-8885B48E8611}" destId="{17B2A850-52C2-46CD-889B-0489CCA52F8A}" srcOrd="1" destOrd="0" presId="urn:microsoft.com/office/officeart/2005/8/layout/hierarchy1"/>
    <dgm:cxn modelId="{32A8AC6E-2A74-44F1-B173-77F4F9689945}" type="presParOf" srcId="{17B2A850-52C2-46CD-889B-0489CCA52F8A}" destId="{C5C62DAC-A80D-433A-A22A-BA1186808E71}" srcOrd="0" destOrd="0" presId="urn:microsoft.com/office/officeart/2005/8/layout/hierarchy1"/>
    <dgm:cxn modelId="{4A53CBF4-FB43-44B3-8C03-F57E3CC4C034}" type="presParOf" srcId="{17B2A850-52C2-46CD-889B-0489CCA52F8A}" destId="{1B631D4C-2138-45A3-9FA0-F7C43BB540C3}" srcOrd="1" destOrd="0" presId="urn:microsoft.com/office/officeart/2005/8/layout/hierarchy1"/>
    <dgm:cxn modelId="{2504AD29-E8E6-4E07-A48C-B9926233D057}" type="presParOf" srcId="{1B631D4C-2138-45A3-9FA0-F7C43BB540C3}" destId="{177B11EF-32F0-4849-A0FD-0E6AB7E55A01}" srcOrd="0" destOrd="0" presId="urn:microsoft.com/office/officeart/2005/8/layout/hierarchy1"/>
    <dgm:cxn modelId="{A388932A-A53A-4578-9B3A-06F382ECA2D4}" type="presParOf" srcId="{177B11EF-32F0-4849-A0FD-0E6AB7E55A01}" destId="{76736C50-EDF8-4E65-9E00-27EA7F3C3EA2}" srcOrd="0" destOrd="0" presId="urn:microsoft.com/office/officeart/2005/8/layout/hierarchy1"/>
    <dgm:cxn modelId="{7F917D77-F464-4E3C-8E2C-D5DE9D7D41FA}" type="presParOf" srcId="{177B11EF-32F0-4849-A0FD-0E6AB7E55A01}" destId="{93659E3A-AAC6-4BED-A3B8-748C5C25C923}" srcOrd="1" destOrd="0" presId="urn:microsoft.com/office/officeart/2005/8/layout/hierarchy1"/>
    <dgm:cxn modelId="{206F6A18-647D-482B-B058-53435C2DFCF5}" type="presParOf" srcId="{1B631D4C-2138-45A3-9FA0-F7C43BB540C3}" destId="{495618A5-1F7D-4D74-9F50-8566401A2E03}" srcOrd="1" destOrd="0" presId="urn:microsoft.com/office/officeart/2005/8/layout/hierarchy1"/>
    <dgm:cxn modelId="{8715ADAE-8DB9-41EB-8E57-65286C36623F}" type="presParOf" srcId="{17B2A850-52C2-46CD-889B-0489CCA52F8A}" destId="{0E14AF8F-2BA8-41A6-A800-3FDB2DF4802E}" srcOrd="2" destOrd="0" presId="urn:microsoft.com/office/officeart/2005/8/layout/hierarchy1"/>
    <dgm:cxn modelId="{D4388B92-F4EE-4AF0-B6F6-5D93E05B26E1}" type="presParOf" srcId="{17B2A850-52C2-46CD-889B-0489CCA52F8A}" destId="{814339B7-B264-4E7D-B979-AD6F48AFD2AC}" srcOrd="3" destOrd="0" presId="urn:microsoft.com/office/officeart/2005/8/layout/hierarchy1"/>
    <dgm:cxn modelId="{BFBF2E4E-3EEA-49E8-9756-855A60A63F45}" type="presParOf" srcId="{814339B7-B264-4E7D-B979-AD6F48AFD2AC}" destId="{897DF5D7-EE4B-4A3B-93AB-7990B7081FE9}" srcOrd="0" destOrd="0" presId="urn:microsoft.com/office/officeart/2005/8/layout/hierarchy1"/>
    <dgm:cxn modelId="{672A435A-4CAC-4CAA-B1C3-5C3D8DB1057A}" type="presParOf" srcId="{897DF5D7-EE4B-4A3B-93AB-7990B7081FE9}" destId="{20DD9818-3950-41EF-A741-D234CC2041CD}" srcOrd="0" destOrd="0" presId="urn:microsoft.com/office/officeart/2005/8/layout/hierarchy1"/>
    <dgm:cxn modelId="{3DE29AB3-541D-4013-A953-B1A6B43B8BC6}" type="presParOf" srcId="{897DF5D7-EE4B-4A3B-93AB-7990B7081FE9}" destId="{259A3EB6-36F2-4B0D-A780-FD0E112F80E0}" srcOrd="1" destOrd="0" presId="urn:microsoft.com/office/officeart/2005/8/layout/hierarchy1"/>
    <dgm:cxn modelId="{1DB81BF7-459A-4DB2-91A3-C2486EC2C79E}" type="presParOf" srcId="{814339B7-B264-4E7D-B979-AD6F48AFD2AC}" destId="{1B854A74-56B1-4104-AA1E-080AD80435E3}"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3048A439-1E67-4C08-A2C8-64C77AF9AE7C}"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AU"/>
        </a:p>
      </dgm:t>
    </dgm:pt>
    <dgm:pt modelId="{9EB0D9F5-203A-4D36-AC57-17D4F496E159}">
      <dgm:prSet phldrT="[Text]"/>
      <dgm:spPr/>
      <dgm:t>
        <a:bodyPr/>
        <a:lstStyle/>
        <a:p>
          <a:r>
            <a:rPr lang="en-AU" b="1" dirty="0"/>
            <a:t>Ellie Powell</a:t>
          </a:r>
        </a:p>
        <a:p>
          <a:r>
            <a:rPr lang="en-AU" dirty="0"/>
            <a:t>Manager, Records &amp; Information</a:t>
          </a:r>
        </a:p>
      </dgm:t>
    </dgm:pt>
    <dgm:pt modelId="{305E3096-B0C3-44A6-A669-DA69CC9B32F5}" type="parTrans" cxnId="{3B910165-AC03-489C-8C32-F7D32AFC741C}">
      <dgm:prSet/>
      <dgm:spPr/>
      <dgm:t>
        <a:bodyPr/>
        <a:lstStyle/>
        <a:p>
          <a:endParaRPr lang="en-AU"/>
        </a:p>
      </dgm:t>
    </dgm:pt>
    <dgm:pt modelId="{D6A27AB7-70E5-4330-90BF-B95CCDE290CB}" type="sibTrans" cxnId="{3B910165-AC03-489C-8C32-F7D32AFC741C}">
      <dgm:prSet/>
      <dgm:spPr/>
      <dgm:t>
        <a:bodyPr/>
        <a:lstStyle/>
        <a:p>
          <a:endParaRPr lang="en-AU"/>
        </a:p>
      </dgm:t>
    </dgm:pt>
    <dgm:pt modelId="{735D48CB-E526-48D2-A95F-9748B94EACFB}">
      <dgm:prSet phldrT="[Text]"/>
      <dgm:spPr/>
      <dgm:t>
        <a:bodyPr/>
        <a:lstStyle/>
        <a:p>
          <a:r>
            <a:rPr lang="en-AU" b="1" dirty="0"/>
            <a:t>Chris Stueven</a:t>
          </a:r>
        </a:p>
        <a:p>
          <a:r>
            <a:rPr lang="en-AU" dirty="0"/>
            <a:t>Senior Analyst</a:t>
          </a:r>
        </a:p>
      </dgm:t>
    </dgm:pt>
    <dgm:pt modelId="{93473D3B-F983-445D-BF42-3E903327BB63}" type="parTrans" cxnId="{17A428F9-DDC1-49CB-8E2B-143F0738E813}">
      <dgm:prSet/>
      <dgm:spPr/>
      <dgm:t>
        <a:bodyPr/>
        <a:lstStyle/>
        <a:p>
          <a:endParaRPr lang="en-AU"/>
        </a:p>
      </dgm:t>
    </dgm:pt>
    <dgm:pt modelId="{8B0CC119-8502-4D79-987C-545CAC71EF2F}" type="sibTrans" cxnId="{17A428F9-DDC1-49CB-8E2B-143F0738E813}">
      <dgm:prSet/>
      <dgm:spPr/>
      <dgm:t>
        <a:bodyPr/>
        <a:lstStyle/>
        <a:p>
          <a:endParaRPr lang="en-AU"/>
        </a:p>
      </dgm:t>
    </dgm:pt>
    <dgm:pt modelId="{AE1767B5-D784-4D37-9FFD-4C5AF7E15B02}">
      <dgm:prSet phldrT="[Text]"/>
      <dgm:spPr/>
      <dgm:t>
        <a:bodyPr/>
        <a:lstStyle/>
        <a:p>
          <a:r>
            <a:rPr lang="en-AU" b="1" dirty="0"/>
            <a:t>Fiona McRostie </a:t>
          </a:r>
          <a:r>
            <a:rPr lang="en-AU" dirty="0"/>
            <a:t>Records &amp; Information Analyst</a:t>
          </a:r>
        </a:p>
      </dgm:t>
    </dgm:pt>
    <dgm:pt modelId="{A2F5F6F2-A4CB-4966-9FA7-0871381BEA87}" type="parTrans" cxnId="{10031DF4-6A74-44E2-8985-9F70A8822778}">
      <dgm:prSet/>
      <dgm:spPr/>
      <dgm:t>
        <a:bodyPr/>
        <a:lstStyle/>
        <a:p>
          <a:endParaRPr lang="en-AU"/>
        </a:p>
      </dgm:t>
    </dgm:pt>
    <dgm:pt modelId="{84313FE7-1EC8-4F35-BCC2-846F3190CC7C}" type="sibTrans" cxnId="{10031DF4-6A74-44E2-8985-9F70A8822778}">
      <dgm:prSet/>
      <dgm:spPr/>
      <dgm:t>
        <a:bodyPr/>
        <a:lstStyle/>
        <a:p>
          <a:endParaRPr lang="en-AU"/>
        </a:p>
      </dgm:t>
    </dgm:pt>
    <dgm:pt modelId="{B86CE511-6909-4578-B213-8B5C940170EB}">
      <dgm:prSet phldrT="[Text]"/>
      <dgm:spPr/>
      <dgm:t>
        <a:bodyPr/>
        <a:lstStyle/>
        <a:p>
          <a:r>
            <a:rPr lang="en-AU" b="1" dirty="0"/>
            <a:t>Eva Samaras </a:t>
          </a:r>
          <a:r>
            <a:rPr lang="en-AU" dirty="0"/>
            <a:t>Records &amp; Information Analyst</a:t>
          </a:r>
        </a:p>
      </dgm:t>
    </dgm:pt>
    <dgm:pt modelId="{F7E1B00E-0D1D-4029-8026-74E3F0DB45DF}" type="parTrans" cxnId="{53BB8136-9187-429D-B07F-A1E7021ED96F}">
      <dgm:prSet/>
      <dgm:spPr/>
      <dgm:t>
        <a:bodyPr/>
        <a:lstStyle/>
        <a:p>
          <a:endParaRPr lang="en-AU"/>
        </a:p>
      </dgm:t>
    </dgm:pt>
    <dgm:pt modelId="{C0C5CCE7-C7EF-4E1A-AA70-DC29B4D32323}" type="sibTrans" cxnId="{53BB8136-9187-429D-B07F-A1E7021ED96F}">
      <dgm:prSet/>
      <dgm:spPr/>
      <dgm:t>
        <a:bodyPr/>
        <a:lstStyle/>
        <a:p>
          <a:endParaRPr lang="en-AU"/>
        </a:p>
      </dgm:t>
    </dgm:pt>
    <dgm:pt modelId="{B2D3F5F2-0AE8-4196-B180-D6473D1634B4}">
      <dgm:prSet phldrT="[Text]"/>
      <dgm:spPr/>
      <dgm:t>
        <a:bodyPr/>
        <a:lstStyle/>
        <a:p>
          <a:r>
            <a:rPr lang="en-AU" b="1" dirty="0"/>
            <a:t>Lesley Williams </a:t>
          </a:r>
          <a:r>
            <a:rPr lang="en-AU" dirty="0"/>
            <a:t>Records &amp; Information Officer</a:t>
          </a:r>
        </a:p>
      </dgm:t>
    </dgm:pt>
    <dgm:pt modelId="{E086A8C2-E57D-41B2-AC07-420D1477F4F6}" type="parTrans" cxnId="{F2F96BA8-B317-48DD-833B-2060C160F05D}">
      <dgm:prSet/>
      <dgm:spPr/>
      <dgm:t>
        <a:bodyPr/>
        <a:lstStyle/>
        <a:p>
          <a:endParaRPr lang="en-AU"/>
        </a:p>
      </dgm:t>
    </dgm:pt>
    <dgm:pt modelId="{44759789-F4A6-4B45-9A3F-BACAA1700335}" type="sibTrans" cxnId="{F2F96BA8-B317-48DD-833B-2060C160F05D}">
      <dgm:prSet/>
      <dgm:spPr/>
      <dgm:t>
        <a:bodyPr/>
        <a:lstStyle/>
        <a:p>
          <a:endParaRPr lang="en-AU"/>
        </a:p>
      </dgm:t>
    </dgm:pt>
    <dgm:pt modelId="{D42F11B6-1988-4EF2-9595-6B5866E5CE00}">
      <dgm:prSet phldrT="[Text]"/>
      <dgm:spPr/>
      <dgm:t>
        <a:bodyPr/>
        <a:lstStyle/>
        <a:p>
          <a:r>
            <a:rPr lang="en-AU" b="1" dirty="0"/>
            <a:t>KT Pham    </a:t>
          </a:r>
          <a:r>
            <a:rPr lang="en-AU" dirty="0"/>
            <a:t>Records &amp; Information Officer</a:t>
          </a:r>
        </a:p>
      </dgm:t>
    </dgm:pt>
    <dgm:pt modelId="{7CA23703-B966-43AD-8F73-34923C422393}" type="parTrans" cxnId="{9C788281-2D76-49E8-A5F0-804464EBF2E7}">
      <dgm:prSet/>
      <dgm:spPr/>
      <dgm:t>
        <a:bodyPr/>
        <a:lstStyle/>
        <a:p>
          <a:endParaRPr lang="en-AU"/>
        </a:p>
      </dgm:t>
    </dgm:pt>
    <dgm:pt modelId="{2AECE26E-F741-4779-8B87-94C9E9D870BE}" type="sibTrans" cxnId="{9C788281-2D76-49E8-A5F0-804464EBF2E7}">
      <dgm:prSet/>
      <dgm:spPr/>
      <dgm:t>
        <a:bodyPr/>
        <a:lstStyle/>
        <a:p>
          <a:endParaRPr lang="en-AU"/>
        </a:p>
      </dgm:t>
    </dgm:pt>
    <dgm:pt modelId="{069C29BA-0499-43DD-B7E9-524F60BB537B}" type="pres">
      <dgm:prSet presAssocID="{3048A439-1E67-4C08-A2C8-64C77AF9AE7C}" presName="hierChild1" presStyleCnt="0">
        <dgm:presLayoutVars>
          <dgm:orgChart val="1"/>
          <dgm:chPref val="1"/>
          <dgm:dir/>
          <dgm:animOne val="branch"/>
          <dgm:animLvl val="lvl"/>
          <dgm:resizeHandles/>
        </dgm:presLayoutVars>
      </dgm:prSet>
      <dgm:spPr/>
    </dgm:pt>
    <dgm:pt modelId="{0F1884C8-EEA2-4520-9E3D-71FD8A6A704D}" type="pres">
      <dgm:prSet presAssocID="{9EB0D9F5-203A-4D36-AC57-17D4F496E159}" presName="hierRoot1" presStyleCnt="0">
        <dgm:presLayoutVars>
          <dgm:hierBranch val="init"/>
        </dgm:presLayoutVars>
      </dgm:prSet>
      <dgm:spPr/>
    </dgm:pt>
    <dgm:pt modelId="{99E4070C-FD47-4512-957D-C6DF743536AA}" type="pres">
      <dgm:prSet presAssocID="{9EB0D9F5-203A-4D36-AC57-17D4F496E159}" presName="rootComposite1" presStyleCnt="0"/>
      <dgm:spPr/>
    </dgm:pt>
    <dgm:pt modelId="{201591C0-E12C-47CF-9BE5-D1CB888F1211}" type="pres">
      <dgm:prSet presAssocID="{9EB0D9F5-203A-4D36-AC57-17D4F496E159}" presName="rootText1" presStyleLbl="node0" presStyleIdx="0" presStyleCnt="1" custScaleY="127733">
        <dgm:presLayoutVars>
          <dgm:chPref val="3"/>
        </dgm:presLayoutVars>
      </dgm:prSet>
      <dgm:spPr/>
    </dgm:pt>
    <dgm:pt modelId="{A9C893CD-148F-4233-82E7-5027E84AE7AA}" type="pres">
      <dgm:prSet presAssocID="{9EB0D9F5-203A-4D36-AC57-17D4F496E159}" presName="rootConnector1" presStyleLbl="node1" presStyleIdx="0" presStyleCnt="0"/>
      <dgm:spPr/>
    </dgm:pt>
    <dgm:pt modelId="{3838C3C9-3DC2-4028-98A6-EEEB7A843D05}" type="pres">
      <dgm:prSet presAssocID="{9EB0D9F5-203A-4D36-AC57-17D4F496E159}" presName="hierChild2" presStyleCnt="0"/>
      <dgm:spPr/>
    </dgm:pt>
    <dgm:pt modelId="{328FFF03-7CF4-4AAF-A270-2A787DD48608}" type="pres">
      <dgm:prSet presAssocID="{93473D3B-F983-445D-BF42-3E903327BB63}" presName="Name37" presStyleLbl="parChTrans1D2" presStyleIdx="0" presStyleCnt="5"/>
      <dgm:spPr/>
    </dgm:pt>
    <dgm:pt modelId="{42092B81-AE53-4DAB-BA6A-FDF5A6EFC13E}" type="pres">
      <dgm:prSet presAssocID="{735D48CB-E526-48D2-A95F-9748B94EACFB}" presName="hierRoot2" presStyleCnt="0">
        <dgm:presLayoutVars>
          <dgm:hierBranch val="init"/>
        </dgm:presLayoutVars>
      </dgm:prSet>
      <dgm:spPr/>
    </dgm:pt>
    <dgm:pt modelId="{2ECFE207-F7CA-415A-B713-DA52BCF919B5}" type="pres">
      <dgm:prSet presAssocID="{735D48CB-E526-48D2-A95F-9748B94EACFB}" presName="rootComposite" presStyleCnt="0"/>
      <dgm:spPr/>
    </dgm:pt>
    <dgm:pt modelId="{F54804CB-8167-4C34-8638-EF95E0F27191}" type="pres">
      <dgm:prSet presAssocID="{735D48CB-E526-48D2-A95F-9748B94EACFB}" presName="rootText" presStyleLbl="node2" presStyleIdx="0" presStyleCnt="5" custScaleY="127733">
        <dgm:presLayoutVars>
          <dgm:chPref val="3"/>
        </dgm:presLayoutVars>
      </dgm:prSet>
      <dgm:spPr/>
    </dgm:pt>
    <dgm:pt modelId="{9E11D745-9DC3-4C64-A4A2-01A0DA6E7EF4}" type="pres">
      <dgm:prSet presAssocID="{735D48CB-E526-48D2-A95F-9748B94EACFB}" presName="rootConnector" presStyleLbl="node2" presStyleIdx="0" presStyleCnt="5"/>
      <dgm:spPr/>
    </dgm:pt>
    <dgm:pt modelId="{B544784B-A637-4097-976B-EBAD692E5B84}" type="pres">
      <dgm:prSet presAssocID="{735D48CB-E526-48D2-A95F-9748B94EACFB}" presName="hierChild4" presStyleCnt="0"/>
      <dgm:spPr/>
    </dgm:pt>
    <dgm:pt modelId="{712C8A91-7A02-4067-A306-109FCBFBC5C3}" type="pres">
      <dgm:prSet presAssocID="{735D48CB-E526-48D2-A95F-9748B94EACFB}" presName="hierChild5" presStyleCnt="0"/>
      <dgm:spPr/>
    </dgm:pt>
    <dgm:pt modelId="{CB11BC57-B315-4A1F-BF4A-E937E1FB67D5}" type="pres">
      <dgm:prSet presAssocID="{A2F5F6F2-A4CB-4966-9FA7-0871381BEA87}" presName="Name37" presStyleLbl="parChTrans1D2" presStyleIdx="1" presStyleCnt="5"/>
      <dgm:spPr/>
    </dgm:pt>
    <dgm:pt modelId="{0A35EF29-C35C-4FDD-9A86-E259CD480839}" type="pres">
      <dgm:prSet presAssocID="{AE1767B5-D784-4D37-9FFD-4C5AF7E15B02}" presName="hierRoot2" presStyleCnt="0">
        <dgm:presLayoutVars>
          <dgm:hierBranch val="init"/>
        </dgm:presLayoutVars>
      </dgm:prSet>
      <dgm:spPr/>
    </dgm:pt>
    <dgm:pt modelId="{A9C7F977-6D4B-4911-A7FB-4E7C2C624CC9}" type="pres">
      <dgm:prSet presAssocID="{AE1767B5-D784-4D37-9FFD-4C5AF7E15B02}" presName="rootComposite" presStyleCnt="0"/>
      <dgm:spPr/>
    </dgm:pt>
    <dgm:pt modelId="{AC70D1E7-E882-498D-87CA-E6BED5734B36}" type="pres">
      <dgm:prSet presAssocID="{AE1767B5-D784-4D37-9FFD-4C5AF7E15B02}" presName="rootText" presStyleLbl="node2" presStyleIdx="1" presStyleCnt="5" custScaleY="127733">
        <dgm:presLayoutVars>
          <dgm:chPref val="3"/>
        </dgm:presLayoutVars>
      </dgm:prSet>
      <dgm:spPr/>
    </dgm:pt>
    <dgm:pt modelId="{2B60A0A0-3A1F-4A80-AC47-62AB47715906}" type="pres">
      <dgm:prSet presAssocID="{AE1767B5-D784-4D37-9FFD-4C5AF7E15B02}" presName="rootConnector" presStyleLbl="node2" presStyleIdx="1" presStyleCnt="5"/>
      <dgm:spPr/>
    </dgm:pt>
    <dgm:pt modelId="{31D1BF56-4C43-486F-BD35-B96BCBA0CFA3}" type="pres">
      <dgm:prSet presAssocID="{AE1767B5-D784-4D37-9FFD-4C5AF7E15B02}" presName="hierChild4" presStyleCnt="0"/>
      <dgm:spPr/>
    </dgm:pt>
    <dgm:pt modelId="{C7EB1DE4-5EB9-44B2-B445-AA871614CE29}" type="pres">
      <dgm:prSet presAssocID="{AE1767B5-D784-4D37-9FFD-4C5AF7E15B02}" presName="hierChild5" presStyleCnt="0"/>
      <dgm:spPr/>
    </dgm:pt>
    <dgm:pt modelId="{3023473F-2058-41FE-9DE3-B9303BACD34D}" type="pres">
      <dgm:prSet presAssocID="{F7E1B00E-0D1D-4029-8026-74E3F0DB45DF}" presName="Name37" presStyleLbl="parChTrans1D2" presStyleIdx="2" presStyleCnt="5"/>
      <dgm:spPr/>
    </dgm:pt>
    <dgm:pt modelId="{33FACDB0-D7BE-4F9E-BD71-A53E5BA692FD}" type="pres">
      <dgm:prSet presAssocID="{B86CE511-6909-4578-B213-8B5C940170EB}" presName="hierRoot2" presStyleCnt="0">
        <dgm:presLayoutVars>
          <dgm:hierBranch val="init"/>
        </dgm:presLayoutVars>
      </dgm:prSet>
      <dgm:spPr/>
    </dgm:pt>
    <dgm:pt modelId="{B1874408-9280-4E4C-A39D-91312E10DBFA}" type="pres">
      <dgm:prSet presAssocID="{B86CE511-6909-4578-B213-8B5C940170EB}" presName="rootComposite" presStyleCnt="0"/>
      <dgm:spPr/>
    </dgm:pt>
    <dgm:pt modelId="{AEE936A4-D2F2-468F-88E3-FDA84EE910DA}" type="pres">
      <dgm:prSet presAssocID="{B86CE511-6909-4578-B213-8B5C940170EB}" presName="rootText" presStyleLbl="node2" presStyleIdx="2" presStyleCnt="5" custScaleY="127733">
        <dgm:presLayoutVars>
          <dgm:chPref val="3"/>
        </dgm:presLayoutVars>
      </dgm:prSet>
      <dgm:spPr/>
    </dgm:pt>
    <dgm:pt modelId="{F7DBFBEA-2009-45DA-B5D2-E763C0074E4E}" type="pres">
      <dgm:prSet presAssocID="{B86CE511-6909-4578-B213-8B5C940170EB}" presName="rootConnector" presStyleLbl="node2" presStyleIdx="2" presStyleCnt="5"/>
      <dgm:spPr/>
    </dgm:pt>
    <dgm:pt modelId="{5D0F2055-ACD5-4B77-92DA-E4F05E335091}" type="pres">
      <dgm:prSet presAssocID="{B86CE511-6909-4578-B213-8B5C940170EB}" presName="hierChild4" presStyleCnt="0"/>
      <dgm:spPr/>
    </dgm:pt>
    <dgm:pt modelId="{6C028080-EE8D-434C-86D0-144CB74A1B86}" type="pres">
      <dgm:prSet presAssocID="{B86CE511-6909-4578-B213-8B5C940170EB}" presName="hierChild5" presStyleCnt="0"/>
      <dgm:spPr/>
    </dgm:pt>
    <dgm:pt modelId="{57D5AB91-AD9D-4250-847C-777B89B2468E}" type="pres">
      <dgm:prSet presAssocID="{E086A8C2-E57D-41B2-AC07-420D1477F4F6}" presName="Name37" presStyleLbl="parChTrans1D2" presStyleIdx="3" presStyleCnt="5"/>
      <dgm:spPr/>
    </dgm:pt>
    <dgm:pt modelId="{7A7F3057-083A-41FE-B3D6-830F892C6E68}" type="pres">
      <dgm:prSet presAssocID="{B2D3F5F2-0AE8-4196-B180-D6473D1634B4}" presName="hierRoot2" presStyleCnt="0">
        <dgm:presLayoutVars>
          <dgm:hierBranch val="init"/>
        </dgm:presLayoutVars>
      </dgm:prSet>
      <dgm:spPr/>
    </dgm:pt>
    <dgm:pt modelId="{6AC11EEC-168D-4856-952B-519141EA7017}" type="pres">
      <dgm:prSet presAssocID="{B2D3F5F2-0AE8-4196-B180-D6473D1634B4}" presName="rootComposite" presStyleCnt="0"/>
      <dgm:spPr/>
    </dgm:pt>
    <dgm:pt modelId="{7465C026-F3C3-4CB8-897E-F8A7F45FE0BC}" type="pres">
      <dgm:prSet presAssocID="{B2D3F5F2-0AE8-4196-B180-D6473D1634B4}" presName="rootText" presStyleLbl="node2" presStyleIdx="3" presStyleCnt="5" custScaleY="127733">
        <dgm:presLayoutVars>
          <dgm:chPref val="3"/>
        </dgm:presLayoutVars>
      </dgm:prSet>
      <dgm:spPr/>
    </dgm:pt>
    <dgm:pt modelId="{D2DDC2E0-6F18-467C-8C86-66147E0AE4D8}" type="pres">
      <dgm:prSet presAssocID="{B2D3F5F2-0AE8-4196-B180-D6473D1634B4}" presName="rootConnector" presStyleLbl="node2" presStyleIdx="3" presStyleCnt="5"/>
      <dgm:spPr/>
    </dgm:pt>
    <dgm:pt modelId="{B09D0241-45E5-4D7F-AE04-FD3CAF17B77A}" type="pres">
      <dgm:prSet presAssocID="{B2D3F5F2-0AE8-4196-B180-D6473D1634B4}" presName="hierChild4" presStyleCnt="0"/>
      <dgm:spPr/>
    </dgm:pt>
    <dgm:pt modelId="{22B74425-6DC9-4A67-936E-3B11FC1BCC08}" type="pres">
      <dgm:prSet presAssocID="{B2D3F5F2-0AE8-4196-B180-D6473D1634B4}" presName="hierChild5" presStyleCnt="0"/>
      <dgm:spPr/>
    </dgm:pt>
    <dgm:pt modelId="{A20BA919-762A-409B-A25F-AC6F71DC6913}" type="pres">
      <dgm:prSet presAssocID="{7CA23703-B966-43AD-8F73-34923C422393}" presName="Name37" presStyleLbl="parChTrans1D2" presStyleIdx="4" presStyleCnt="5"/>
      <dgm:spPr/>
    </dgm:pt>
    <dgm:pt modelId="{031092BA-3169-427B-B731-B58D73B745EF}" type="pres">
      <dgm:prSet presAssocID="{D42F11B6-1988-4EF2-9595-6B5866E5CE00}" presName="hierRoot2" presStyleCnt="0">
        <dgm:presLayoutVars>
          <dgm:hierBranch val="init"/>
        </dgm:presLayoutVars>
      </dgm:prSet>
      <dgm:spPr/>
    </dgm:pt>
    <dgm:pt modelId="{4B5F4674-A608-4B2E-B2EA-63B215CF1FF5}" type="pres">
      <dgm:prSet presAssocID="{D42F11B6-1988-4EF2-9595-6B5866E5CE00}" presName="rootComposite" presStyleCnt="0"/>
      <dgm:spPr/>
    </dgm:pt>
    <dgm:pt modelId="{2AE97AC6-681F-4E26-A0A8-1454F8555906}" type="pres">
      <dgm:prSet presAssocID="{D42F11B6-1988-4EF2-9595-6B5866E5CE00}" presName="rootText" presStyleLbl="node2" presStyleIdx="4" presStyleCnt="5" custScaleY="127733">
        <dgm:presLayoutVars>
          <dgm:chPref val="3"/>
        </dgm:presLayoutVars>
      </dgm:prSet>
      <dgm:spPr/>
    </dgm:pt>
    <dgm:pt modelId="{738E09E7-11C5-4DF0-B6FA-22E79C81D708}" type="pres">
      <dgm:prSet presAssocID="{D42F11B6-1988-4EF2-9595-6B5866E5CE00}" presName="rootConnector" presStyleLbl="node2" presStyleIdx="4" presStyleCnt="5"/>
      <dgm:spPr/>
    </dgm:pt>
    <dgm:pt modelId="{5CAE2887-7A4F-4C24-A0B4-47691F0EA9DC}" type="pres">
      <dgm:prSet presAssocID="{D42F11B6-1988-4EF2-9595-6B5866E5CE00}" presName="hierChild4" presStyleCnt="0"/>
      <dgm:spPr/>
    </dgm:pt>
    <dgm:pt modelId="{4A1C9ADB-0FB6-4C22-B874-D6F871986111}" type="pres">
      <dgm:prSet presAssocID="{D42F11B6-1988-4EF2-9595-6B5866E5CE00}" presName="hierChild5" presStyleCnt="0"/>
      <dgm:spPr/>
    </dgm:pt>
    <dgm:pt modelId="{0F812753-8FAC-4283-A4D4-4FC11E46876F}" type="pres">
      <dgm:prSet presAssocID="{9EB0D9F5-203A-4D36-AC57-17D4F496E159}" presName="hierChild3" presStyleCnt="0"/>
      <dgm:spPr/>
    </dgm:pt>
  </dgm:ptLst>
  <dgm:cxnLst>
    <dgm:cxn modelId="{FBC9B103-B0E0-413C-B165-3A13C5F093D7}" type="presOf" srcId="{7CA23703-B966-43AD-8F73-34923C422393}" destId="{A20BA919-762A-409B-A25F-AC6F71DC6913}" srcOrd="0" destOrd="0" presId="urn:microsoft.com/office/officeart/2005/8/layout/orgChart1"/>
    <dgm:cxn modelId="{11DC2608-E326-4501-ADF2-B891BC7A56EA}" type="presOf" srcId="{B2D3F5F2-0AE8-4196-B180-D6473D1634B4}" destId="{7465C026-F3C3-4CB8-897E-F8A7F45FE0BC}" srcOrd="0" destOrd="0" presId="urn:microsoft.com/office/officeart/2005/8/layout/orgChart1"/>
    <dgm:cxn modelId="{A769370A-0EFF-4918-ADB6-282711968F55}" type="presOf" srcId="{D42F11B6-1988-4EF2-9595-6B5866E5CE00}" destId="{738E09E7-11C5-4DF0-B6FA-22E79C81D708}" srcOrd="1" destOrd="0" presId="urn:microsoft.com/office/officeart/2005/8/layout/orgChart1"/>
    <dgm:cxn modelId="{11DD2E13-5B30-4BD6-B4B6-33393275D562}" type="presOf" srcId="{F7E1B00E-0D1D-4029-8026-74E3F0DB45DF}" destId="{3023473F-2058-41FE-9DE3-B9303BACD34D}" srcOrd="0" destOrd="0" presId="urn:microsoft.com/office/officeart/2005/8/layout/orgChart1"/>
    <dgm:cxn modelId="{9F48A42F-1F0D-48B3-A01C-73DE847272AA}" type="presOf" srcId="{AE1767B5-D784-4D37-9FFD-4C5AF7E15B02}" destId="{AC70D1E7-E882-498D-87CA-E6BED5734B36}" srcOrd="0" destOrd="0" presId="urn:microsoft.com/office/officeart/2005/8/layout/orgChart1"/>
    <dgm:cxn modelId="{DEC93533-7525-4FA4-9789-ED13C3258108}" type="presOf" srcId="{9EB0D9F5-203A-4D36-AC57-17D4F496E159}" destId="{A9C893CD-148F-4233-82E7-5027E84AE7AA}" srcOrd="1" destOrd="0" presId="urn:microsoft.com/office/officeart/2005/8/layout/orgChart1"/>
    <dgm:cxn modelId="{53BB8136-9187-429D-B07F-A1E7021ED96F}" srcId="{9EB0D9F5-203A-4D36-AC57-17D4F496E159}" destId="{B86CE511-6909-4578-B213-8B5C940170EB}" srcOrd="2" destOrd="0" parTransId="{F7E1B00E-0D1D-4029-8026-74E3F0DB45DF}" sibTransId="{C0C5CCE7-C7EF-4E1A-AA70-DC29B4D32323}"/>
    <dgm:cxn modelId="{9BED193C-F087-4B23-8FB2-F8D3D8B459A2}" type="presOf" srcId="{735D48CB-E526-48D2-A95F-9748B94EACFB}" destId="{F54804CB-8167-4C34-8638-EF95E0F27191}" srcOrd="0" destOrd="0" presId="urn:microsoft.com/office/officeart/2005/8/layout/orgChart1"/>
    <dgm:cxn modelId="{DBC3C95C-E572-47B5-8A64-D470484BAD3F}" type="presOf" srcId="{E086A8C2-E57D-41B2-AC07-420D1477F4F6}" destId="{57D5AB91-AD9D-4250-847C-777B89B2468E}" srcOrd="0" destOrd="0" presId="urn:microsoft.com/office/officeart/2005/8/layout/orgChart1"/>
    <dgm:cxn modelId="{C7DB4742-A568-4D34-9B1B-24DEC9E61D79}" type="presOf" srcId="{B86CE511-6909-4578-B213-8B5C940170EB}" destId="{AEE936A4-D2F2-468F-88E3-FDA84EE910DA}" srcOrd="0" destOrd="0" presId="urn:microsoft.com/office/officeart/2005/8/layout/orgChart1"/>
    <dgm:cxn modelId="{3B910165-AC03-489C-8C32-F7D32AFC741C}" srcId="{3048A439-1E67-4C08-A2C8-64C77AF9AE7C}" destId="{9EB0D9F5-203A-4D36-AC57-17D4F496E159}" srcOrd="0" destOrd="0" parTransId="{305E3096-B0C3-44A6-A669-DA69CC9B32F5}" sibTransId="{D6A27AB7-70E5-4330-90BF-B95CCDE290CB}"/>
    <dgm:cxn modelId="{52018C66-1368-43D0-AF55-444EEE190159}" type="presOf" srcId="{735D48CB-E526-48D2-A95F-9748B94EACFB}" destId="{9E11D745-9DC3-4C64-A4A2-01A0DA6E7EF4}" srcOrd="1" destOrd="0" presId="urn:microsoft.com/office/officeart/2005/8/layout/orgChart1"/>
    <dgm:cxn modelId="{17875F48-E960-489B-919C-1C1C4F611DCE}" type="presOf" srcId="{A2F5F6F2-A4CB-4966-9FA7-0871381BEA87}" destId="{CB11BC57-B315-4A1F-BF4A-E937E1FB67D5}" srcOrd="0" destOrd="0" presId="urn:microsoft.com/office/officeart/2005/8/layout/orgChart1"/>
    <dgm:cxn modelId="{D297D954-543A-47A7-8531-97FE327181F5}" type="presOf" srcId="{3048A439-1E67-4C08-A2C8-64C77AF9AE7C}" destId="{069C29BA-0499-43DD-B7E9-524F60BB537B}" srcOrd="0" destOrd="0" presId="urn:microsoft.com/office/officeart/2005/8/layout/orgChart1"/>
    <dgm:cxn modelId="{9C788281-2D76-49E8-A5F0-804464EBF2E7}" srcId="{9EB0D9F5-203A-4D36-AC57-17D4F496E159}" destId="{D42F11B6-1988-4EF2-9595-6B5866E5CE00}" srcOrd="4" destOrd="0" parTransId="{7CA23703-B966-43AD-8F73-34923C422393}" sibTransId="{2AECE26E-F741-4779-8B87-94C9E9D870BE}"/>
    <dgm:cxn modelId="{F2F96BA8-B317-48DD-833B-2060C160F05D}" srcId="{9EB0D9F5-203A-4D36-AC57-17D4F496E159}" destId="{B2D3F5F2-0AE8-4196-B180-D6473D1634B4}" srcOrd="3" destOrd="0" parTransId="{E086A8C2-E57D-41B2-AC07-420D1477F4F6}" sibTransId="{44759789-F4A6-4B45-9A3F-BACAA1700335}"/>
    <dgm:cxn modelId="{B1AF8CAE-6A23-4FC0-B71D-7487DED1069F}" type="presOf" srcId="{AE1767B5-D784-4D37-9FFD-4C5AF7E15B02}" destId="{2B60A0A0-3A1F-4A80-AC47-62AB47715906}" srcOrd="1" destOrd="0" presId="urn:microsoft.com/office/officeart/2005/8/layout/orgChart1"/>
    <dgm:cxn modelId="{FB1D53B6-B587-495C-BFB8-761AEE9BD219}" type="presOf" srcId="{B2D3F5F2-0AE8-4196-B180-D6473D1634B4}" destId="{D2DDC2E0-6F18-467C-8C86-66147E0AE4D8}" srcOrd="1" destOrd="0" presId="urn:microsoft.com/office/officeart/2005/8/layout/orgChart1"/>
    <dgm:cxn modelId="{17A14ABB-54F3-4887-9E79-885AD64E9BA4}" type="presOf" srcId="{9EB0D9F5-203A-4D36-AC57-17D4F496E159}" destId="{201591C0-E12C-47CF-9BE5-D1CB888F1211}" srcOrd="0" destOrd="0" presId="urn:microsoft.com/office/officeart/2005/8/layout/orgChart1"/>
    <dgm:cxn modelId="{C3C6BEC4-9D38-4F97-9D32-A871CFB9B802}" type="presOf" srcId="{93473D3B-F983-445D-BF42-3E903327BB63}" destId="{328FFF03-7CF4-4AAF-A270-2A787DD48608}" srcOrd="0" destOrd="0" presId="urn:microsoft.com/office/officeart/2005/8/layout/orgChart1"/>
    <dgm:cxn modelId="{10031DF4-6A74-44E2-8985-9F70A8822778}" srcId="{9EB0D9F5-203A-4D36-AC57-17D4F496E159}" destId="{AE1767B5-D784-4D37-9FFD-4C5AF7E15B02}" srcOrd="1" destOrd="0" parTransId="{A2F5F6F2-A4CB-4966-9FA7-0871381BEA87}" sibTransId="{84313FE7-1EC8-4F35-BCC2-846F3190CC7C}"/>
    <dgm:cxn modelId="{9838BBD5-E6D8-4641-9456-A51CA23490E5}" type="presOf" srcId="{B86CE511-6909-4578-B213-8B5C940170EB}" destId="{F7DBFBEA-2009-45DA-B5D2-E763C0074E4E}" srcOrd="1" destOrd="0" presId="urn:microsoft.com/office/officeart/2005/8/layout/orgChart1"/>
    <dgm:cxn modelId="{D1AC36D6-8453-41CA-98E3-89C15BE9BF43}" type="presOf" srcId="{D42F11B6-1988-4EF2-9595-6B5866E5CE00}" destId="{2AE97AC6-681F-4E26-A0A8-1454F8555906}" srcOrd="0" destOrd="0" presId="urn:microsoft.com/office/officeart/2005/8/layout/orgChart1"/>
    <dgm:cxn modelId="{17A428F9-DDC1-49CB-8E2B-143F0738E813}" srcId="{9EB0D9F5-203A-4D36-AC57-17D4F496E159}" destId="{735D48CB-E526-48D2-A95F-9748B94EACFB}" srcOrd="0" destOrd="0" parTransId="{93473D3B-F983-445D-BF42-3E903327BB63}" sibTransId="{8B0CC119-8502-4D79-987C-545CAC71EF2F}"/>
    <dgm:cxn modelId="{66006884-3CD5-43FC-9535-366D7D0FF129}" type="presParOf" srcId="{069C29BA-0499-43DD-B7E9-524F60BB537B}" destId="{0F1884C8-EEA2-4520-9E3D-71FD8A6A704D}" srcOrd="0" destOrd="0" presId="urn:microsoft.com/office/officeart/2005/8/layout/orgChart1"/>
    <dgm:cxn modelId="{51DA7BFE-178A-4885-9CDF-A340AE1A6D08}" type="presParOf" srcId="{0F1884C8-EEA2-4520-9E3D-71FD8A6A704D}" destId="{99E4070C-FD47-4512-957D-C6DF743536AA}" srcOrd="0" destOrd="0" presId="urn:microsoft.com/office/officeart/2005/8/layout/orgChart1"/>
    <dgm:cxn modelId="{F0782977-9154-4004-BF1B-732F1BADC44E}" type="presParOf" srcId="{99E4070C-FD47-4512-957D-C6DF743536AA}" destId="{201591C0-E12C-47CF-9BE5-D1CB888F1211}" srcOrd="0" destOrd="0" presId="urn:microsoft.com/office/officeart/2005/8/layout/orgChart1"/>
    <dgm:cxn modelId="{69323883-B64B-439E-BB31-03538F2050E1}" type="presParOf" srcId="{99E4070C-FD47-4512-957D-C6DF743536AA}" destId="{A9C893CD-148F-4233-82E7-5027E84AE7AA}" srcOrd="1" destOrd="0" presId="urn:microsoft.com/office/officeart/2005/8/layout/orgChart1"/>
    <dgm:cxn modelId="{17CC79F8-EDF8-4229-968F-04E986F563E4}" type="presParOf" srcId="{0F1884C8-EEA2-4520-9E3D-71FD8A6A704D}" destId="{3838C3C9-3DC2-4028-98A6-EEEB7A843D05}" srcOrd="1" destOrd="0" presId="urn:microsoft.com/office/officeart/2005/8/layout/orgChart1"/>
    <dgm:cxn modelId="{2128FBA8-B6CD-4A5B-A556-465A2FCA54A7}" type="presParOf" srcId="{3838C3C9-3DC2-4028-98A6-EEEB7A843D05}" destId="{328FFF03-7CF4-4AAF-A270-2A787DD48608}" srcOrd="0" destOrd="0" presId="urn:microsoft.com/office/officeart/2005/8/layout/orgChart1"/>
    <dgm:cxn modelId="{5F9D9B08-1213-4226-B6D0-90DEAF659EDF}" type="presParOf" srcId="{3838C3C9-3DC2-4028-98A6-EEEB7A843D05}" destId="{42092B81-AE53-4DAB-BA6A-FDF5A6EFC13E}" srcOrd="1" destOrd="0" presId="urn:microsoft.com/office/officeart/2005/8/layout/orgChart1"/>
    <dgm:cxn modelId="{39848C61-8774-4520-8EEE-2582DAD2B299}" type="presParOf" srcId="{42092B81-AE53-4DAB-BA6A-FDF5A6EFC13E}" destId="{2ECFE207-F7CA-415A-B713-DA52BCF919B5}" srcOrd="0" destOrd="0" presId="urn:microsoft.com/office/officeart/2005/8/layout/orgChart1"/>
    <dgm:cxn modelId="{71DC28FB-EF22-40C9-AB20-00CEC25A0950}" type="presParOf" srcId="{2ECFE207-F7CA-415A-B713-DA52BCF919B5}" destId="{F54804CB-8167-4C34-8638-EF95E0F27191}" srcOrd="0" destOrd="0" presId="urn:microsoft.com/office/officeart/2005/8/layout/orgChart1"/>
    <dgm:cxn modelId="{7749075B-070C-43F7-A29C-652B00F29229}" type="presParOf" srcId="{2ECFE207-F7CA-415A-B713-DA52BCF919B5}" destId="{9E11D745-9DC3-4C64-A4A2-01A0DA6E7EF4}" srcOrd="1" destOrd="0" presId="urn:microsoft.com/office/officeart/2005/8/layout/orgChart1"/>
    <dgm:cxn modelId="{5993CA74-1577-4F8E-A118-9038DFE2E704}" type="presParOf" srcId="{42092B81-AE53-4DAB-BA6A-FDF5A6EFC13E}" destId="{B544784B-A637-4097-976B-EBAD692E5B84}" srcOrd="1" destOrd="0" presId="urn:microsoft.com/office/officeart/2005/8/layout/orgChart1"/>
    <dgm:cxn modelId="{D04CA612-2BC5-4765-9D75-779EBF405A99}" type="presParOf" srcId="{42092B81-AE53-4DAB-BA6A-FDF5A6EFC13E}" destId="{712C8A91-7A02-4067-A306-109FCBFBC5C3}" srcOrd="2" destOrd="0" presId="urn:microsoft.com/office/officeart/2005/8/layout/orgChart1"/>
    <dgm:cxn modelId="{E249271C-9EFE-444E-B2E6-B63C30FC8BBF}" type="presParOf" srcId="{3838C3C9-3DC2-4028-98A6-EEEB7A843D05}" destId="{CB11BC57-B315-4A1F-BF4A-E937E1FB67D5}" srcOrd="2" destOrd="0" presId="urn:microsoft.com/office/officeart/2005/8/layout/orgChart1"/>
    <dgm:cxn modelId="{82A79C94-184E-43EB-8306-0FA867742FE6}" type="presParOf" srcId="{3838C3C9-3DC2-4028-98A6-EEEB7A843D05}" destId="{0A35EF29-C35C-4FDD-9A86-E259CD480839}" srcOrd="3" destOrd="0" presId="urn:microsoft.com/office/officeart/2005/8/layout/orgChart1"/>
    <dgm:cxn modelId="{F2B3FA1E-5ECA-494E-BA4F-B2297A62C773}" type="presParOf" srcId="{0A35EF29-C35C-4FDD-9A86-E259CD480839}" destId="{A9C7F977-6D4B-4911-A7FB-4E7C2C624CC9}" srcOrd="0" destOrd="0" presId="urn:microsoft.com/office/officeart/2005/8/layout/orgChart1"/>
    <dgm:cxn modelId="{8AC62CCD-1EA8-4679-A56B-1998D4796A28}" type="presParOf" srcId="{A9C7F977-6D4B-4911-A7FB-4E7C2C624CC9}" destId="{AC70D1E7-E882-498D-87CA-E6BED5734B36}" srcOrd="0" destOrd="0" presId="urn:microsoft.com/office/officeart/2005/8/layout/orgChart1"/>
    <dgm:cxn modelId="{5AB6306A-C973-4516-AF6A-8220E212B630}" type="presParOf" srcId="{A9C7F977-6D4B-4911-A7FB-4E7C2C624CC9}" destId="{2B60A0A0-3A1F-4A80-AC47-62AB47715906}" srcOrd="1" destOrd="0" presId="urn:microsoft.com/office/officeart/2005/8/layout/orgChart1"/>
    <dgm:cxn modelId="{4B992D76-001C-4D73-8554-958A71F4304C}" type="presParOf" srcId="{0A35EF29-C35C-4FDD-9A86-E259CD480839}" destId="{31D1BF56-4C43-486F-BD35-B96BCBA0CFA3}" srcOrd="1" destOrd="0" presId="urn:microsoft.com/office/officeart/2005/8/layout/orgChart1"/>
    <dgm:cxn modelId="{B4E948AE-88AA-43AB-9F23-CC7FA25717BA}" type="presParOf" srcId="{0A35EF29-C35C-4FDD-9A86-E259CD480839}" destId="{C7EB1DE4-5EB9-44B2-B445-AA871614CE29}" srcOrd="2" destOrd="0" presId="urn:microsoft.com/office/officeart/2005/8/layout/orgChart1"/>
    <dgm:cxn modelId="{DBA83016-3184-4BC5-A78D-088FD911561E}" type="presParOf" srcId="{3838C3C9-3DC2-4028-98A6-EEEB7A843D05}" destId="{3023473F-2058-41FE-9DE3-B9303BACD34D}" srcOrd="4" destOrd="0" presId="urn:microsoft.com/office/officeart/2005/8/layout/orgChart1"/>
    <dgm:cxn modelId="{052DB8FD-7319-4D18-8106-0E1FEC291981}" type="presParOf" srcId="{3838C3C9-3DC2-4028-98A6-EEEB7A843D05}" destId="{33FACDB0-D7BE-4F9E-BD71-A53E5BA692FD}" srcOrd="5" destOrd="0" presId="urn:microsoft.com/office/officeart/2005/8/layout/orgChart1"/>
    <dgm:cxn modelId="{B01F342A-3595-411A-8B06-2ACA053BE160}" type="presParOf" srcId="{33FACDB0-D7BE-4F9E-BD71-A53E5BA692FD}" destId="{B1874408-9280-4E4C-A39D-91312E10DBFA}" srcOrd="0" destOrd="0" presId="urn:microsoft.com/office/officeart/2005/8/layout/orgChart1"/>
    <dgm:cxn modelId="{6329576E-C53F-4DF8-B8E6-C6844FB9250A}" type="presParOf" srcId="{B1874408-9280-4E4C-A39D-91312E10DBFA}" destId="{AEE936A4-D2F2-468F-88E3-FDA84EE910DA}" srcOrd="0" destOrd="0" presId="urn:microsoft.com/office/officeart/2005/8/layout/orgChart1"/>
    <dgm:cxn modelId="{D10A42BA-6A33-403E-BE16-510518639258}" type="presParOf" srcId="{B1874408-9280-4E4C-A39D-91312E10DBFA}" destId="{F7DBFBEA-2009-45DA-B5D2-E763C0074E4E}" srcOrd="1" destOrd="0" presId="urn:microsoft.com/office/officeart/2005/8/layout/orgChart1"/>
    <dgm:cxn modelId="{2E9D604C-2158-416F-8CA5-0E40983E59B4}" type="presParOf" srcId="{33FACDB0-D7BE-4F9E-BD71-A53E5BA692FD}" destId="{5D0F2055-ACD5-4B77-92DA-E4F05E335091}" srcOrd="1" destOrd="0" presId="urn:microsoft.com/office/officeart/2005/8/layout/orgChart1"/>
    <dgm:cxn modelId="{B8D90069-5E34-4686-8BC7-54C2EAE3A4EC}" type="presParOf" srcId="{33FACDB0-D7BE-4F9E-BD71-A53E5BA692FD}" destId="{6C028080-EE8D-434C-86D0-144CB74A1B86}" srcOrd="2" destOrd="0" presId="urn:microsoft.com/office/officeart/2005/8/layout/orgChart1"/>
    <dgm:cxn modelId="{8799F2F7-60DD-43C2-BB3A-ADAFD4933429}" type="presParOf" srcId="{3838C3C9-3DC2-4028-98A6-EEEB7A843D05}" destId="{57D5AB91-AD9D-4250-847C-777B89B2468E}" srcOrd="6" destOrd="0" presId="urn:microsoft.com/office/officeart/2005/8/layout/orgChart1"/>
    <dgm:cxn modelId="{BB58D640-7B2F-4203-BAEC-B8DAA47450F4}" type="presParOf" srcId="{3838C3C9-3DC2-4028-98A6-EEEB7A843D05}" destId="{7A7F3057-083A-41FE-B3D6-830F892C6E68}" srcOrd="7" destOrd="0" presId="urn:microsoft.com/office/officeart/2005/8/layout/orgChart1"/>
    <dgm:cxn modelId="{6B7B4DF3-06C9-400C-B11C-B79CE6C11939}" type="presParOf" srcId="{7A7F3057-083A-41FE-B3D6-830F892C6E68}" destId="{6AC11EEC-168D-4856-952B-519141EA7017}" srcOrd="0" destOrd="0" presId="urn:microsoft.com/office/officeart/2005/8/layout/orgChart1"/>
    <dgm:cxn modelId="{97D17551-BCA0-487D-8F14-F1CFC3A10912}" type="presParOf" srcId="{6AC11EEC-168D-4856-952B-519141EA7017}" destId="{7465C026-F3C3-4CB8-897E-F8A7F45FE0BC}" srcOrd="0" destOrd="0" presId="urn:microsoft.com/office/officeart/2005/8/layout/orgChart1"/>
    <dgm:cxn modelId="{1118027D-57D0-4222-AD29-A694FC960F57}" type="presParOf" srcId="{6AC11EEC-168D-4856-952B-519141EA7017}" destId="{D2DDC2E0-6F18-467C-8C86-66147E0AE4D8}" srcOrd="1" destOrd="0" presId="urn:microsoft.com/office/officeart/2005/8/layout/orgChart1"/>
    <dgm:cxn modelId="{8E5C47E4-BB57-4081-A029-CA91088D0215}" type="presParOf" srcId="{7A7F3057-083A-41FE-B3D6-830F892C6E68}" destId="{B09D0241-45E5-4D7F-AE04-FD3CAF17B77A}" srcOrd="1" destOrd="0" presId="urn:microsoft.com/office/officeart/2005/8/layout/orgChart1"/>
    <dgm:cxn modelId="{21BE1586-6C2D-44B0-B84A-9BCAAF2DD005}" type="presParOf" srcId="{7A7F3057-083A-41FE-B3D6-830F892C6E68}" destId="{22B74425-6DC9-4A67-936E-3B11FC1BCC08}" srcOrd="2" destOrd="0" presId="urn:microsoft.com/office/officeart/2005/8/layout/orgChart1"/>
    <dgm:cxn modelId="{7F93EFEB-56E8-4A3C-918F-D3762B9403B8}" type="presParOf" srcId="{3838C3C9-3DC2-4028-98A6-EEEB7A843D05}" destId="{A20BA919-762A-409B-A25F-AC6F71DC6913}" srcOrd="8" destOrd="0" presId="urn:microsoft.com/office/officeart/2005/8/layout/orgChart1"/>
    <dgm:cxn modelId="{A894360E-5855-40E7-9FBF-558D336BA508}" type="presParOf" srcId="{3838C3C9-3DC2-4028-98A6-EEEB7A843D05}" destId="{031092BA-3169-427B-B731-B58D73B745EF}" srcOrd="9" destOrd="0" presId="urn:microsoft.com/office/officeart/2005/8/layout/orgChart1"/>
    <dgm:cxn modelId="{3005B76A-D708-4C76-A548-1CA42DEE8986}" type="presParOf" srcId="{031092BA-3169-427B-B731-B58D73B745EF}" destId="{4B5F4674-A608-4B2E-B2EA-63B215CF1FF5}" srcOrd="0" destOrd="0" presId="urn:microsoft.com/office/officeart/2005/8/layout/orgChart1"/>
    <dgm:cxn modelId="{94138B6A-255C-40E2-A9A5-0B53F02D08AB}" type="presParOf" srcId="{4B5F4674-A608-4B2E-B2EA-63B215CF1FF5}" destId="{2AE97AC6-681F-4E26-A0A8-1454F8555906}" srcOrd="0" destOrd="0" presId="urn:microsoft.com/office/officeart/2005/8/layout/orgChart1"/>
    <dgm:cxn modelId="{7646C43C-8226-4E7C-BC3D-BD574AE4F7C9}" type="presParOf" srcId="{4B5F4674-A608-4B2E-B2EA-63B215CF1FF5}" destId="{738E09E7-11C5-4DF0-B6FA-22E79C81D708}" srcOrd="1" destOrd="0" presId="urn:microsoft.com/office/officeart/2005/8/layout/orgChart1"/>
    <dgm:cxn modelId="{7D0F60B3-32BE-4D4F-836E-DCA9C35A9DEF}" type="presParOf" srcId="{031092BA-3169-427B-B731-B58D73B745EF}" destId="{5CAE2887-7A4F-4C24-A0B4-47691F0EA9DC}" srcOrd="1" destOrd="0" presId="urn:microsoft.com/office/officeart/2005/8/layout/orgChart1"/>
    <dgm:cxn modelId="{1FA2BD02-5E95-4918-8D2A-171141C94D7A}" type="presParOf" srcId="{031092BA-3169-427B-B731-B58D73B745EF}" destId="{4A1C9ADB-0FB6-4C22-B874-D6F871986111}" srcOrd="2" destOrd="0" presId="urn:microsoft.com/office/officeart/2005/8/layout/orgChart1"/>
    <dgm:cxn modelId="{08FDC852-FCD8-4219-B16C-9998816C834C}" type="presParOf" srcId="{0F1884C8-EEA2-4520-9E3D-71FD8A6A704D}" destId="{0F812753-8FAC-4283-A4D4-4FC11E46876F}"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5A1C6F73-C24C-480A-9FE6-1C0CB2604B16}" type="doc">
      <dgm:prSet loTypeId="urn:microsoft.com/office/officeart/2009/3/layout/HorizontalOrganizationChart" loCatId="hierarchy" qsTypeId="urn:microsoft.com/office/officeart/2005/8/quickstyle/simple4" qsCatId="simple" csTypeId="urn:microsoft.com/office/officeart/2005/8/colors/accent2_2" csCatId="accent2" phldr="1"/>
      <dgm:spPr/>
      <dgm:t>
        <a:bodyPr/>
        <a:lstStyle/>
        <a:p>
          <a:endParaRPr lang="en-AU"/>
        </a:p>
      </dgm:t>
    </dgm:pt>
    <dgm:pt modelId="{E99951E4-7105-485B-856F-3A1E4EF83CB6}" type="asst">
      <dgm:prSet phldrT="[Text]"/>
      <dgm:spPr/>
      <dgm:t>
        <a:bodyPr/>
        <a:lstStyle/>
        <a:p>
          <a:r>
            <a:rPr lang="en-AU" i="0" dirty="0"/>
            <a:t>Privacy and Data Protection Lead </a:t>
          </a:r>
          <a:br>
            <a:rPr lang="en-AU" i="0" dirty="0"/>
          </a:br>
          <a:r>
            <a:rPr lang="en-AU" i="0" dirty="0">
              <a:solidFill>
                <a:schemeClr val="tx2"/>
              </a:solidFill>
            </a:rPr>
            <a:t>Holly Crain</a:t>
          </a:r>
        </a:p>
      </dgm:t>
    </dgm:pt>
    <dgm:pt modelId="{82F8E81A-A33C-44EF-BDCC-DB8C81DC1098}" type="parTrans" cxnId="{631FE133-316E-49B2-B2B9-FF50CF9BCCF4}">
      <dgm:prSet/>
      <dgm:spPr/>
      <dgm:t>
        <a:bodyPr/>
        <a:lstStyle/>
        <a:p>
          <a:endParaRPr lang="en-AU"/>
        </a:p>
      </dgm:t>
    </dgm:pt>
    <dgm:pt modelId="{F010908B-6C74-4B2F-9B38-08193D836CCB}" type="sibTrans" cxnId="{631FE133-316E-49B2-B2B9-FF50CF9BCCF4}">
      <dgm:prSet/>
      <dgm:spPr/>
      <dgm:t>
        <a:bodyPr/>
        <a:lstStyle/>
        <a:p>
          <a:endParaRPr lang="en-AU"/>
        </a:p>
      </dgm:t>
    </dgm:pt>
    <dgm:pt modelId="{E904D89B-0970-4C24-AD31-20632DF91FD3}">
      <dgm:prSet phldrT="[Text]"/>
      <dgm:spPr/>
      <dgm:t>
        <a:bodyPr/>
        <a:lstStyle/>
        <a:p>
          <a:r>
            <a:rPr lang="en-AU" dirty="0"/>
            <a:t>Information Regulation Analyst </a:t>
          </a:r>
          <a:br>
            <a:rPr lang="en-AU" dirty="0"/>
          </a:br>
          <a:r>
            <a:rPr lang="en-AU" dirty="0">
              <a:solidFill>
                <a:schemeClr val="tx2"/>
              </a:solidFill>
            </a:rPr>
            <a:t>Gabbie Hepworth</a:t>
          </a:r>
        </a:p>
      </dgm:t>
    </dgm:pt>
    <dgm:pt modelId="{A3AC083E-E1AB-4D2A-B74C-206F83FE0ACC}" type="parTrans" cxnId="{47E14F31-8A37-438E-BE4D-247AED14BC56}">
      <dgm:prSet/>
      <dgm:spPr/>
      <dgm:t>
        <a:bodyPr/>
        <a:lstStyle/>
        <a:p>
          <a:endParaRPr lang="en-AU"/>
        </a:p>
      </dgm:t>
    </dgm:pt>
    <dgm:pt modelId="{55CED51A-A7BE-4840-8480-B67B337A70B7}" type="sibTrans" cxnId="{47E14F31-8A37-438E-BE4D-247AED14BC56}">
      <dgm:prSet/>
      <dgm:spPr/>
      <dgm:t>
        <a:bodyPr/>
        <a:lstStyle/>
        <a:p>
          <a:endParaRPr lang="en-AU"/>
        </a:p>
      </dgm:t>
    </dgm:pt>
    <dgm:pt modelId="{E84DB6AF-9835-4562-9750-0D5E28922D18}">
      <dgm:prSet phldrT="[Text]"/>
      <dgm:spPr/>
      <dgm:t>
        <a:bodyPr/>
        <a:lstStyle/>
        <a:p>
          <a:r>
            <a:rPr lang="en-AU" dirty="0"/>
            <a:t>Information Regulation Officer </a:t>
          </a:r>
          <a:br>
            <a:rPr lang="en-AU" dirty="0"/>
          </a:br>
          <a:r>
            <a:rPr lang="en-AU" dirty="0">
              <a:solidFill>
                <a:schemeClr val="tx2"/>
              </a:solidFill>
            </a:rPr>
            <a:t>Eugene Toh</a:t>
          </a:r>
        </a:p>
      </dgm:t>
    </dgm:pt>
    <dgm:pt modelId="{1927A0C7-D493-4758-8965-0159F1FAED1D}" type="parTrans" cxnId="{F63FE9CE-BC15-4CC0-BB7F-D9C8D96DA183}">
      <dgm:prSet/>
      <dgm:spPr/>
      <dgm:t>
        <a:bodyPr/>
        <a:lstStyle/>
        <a:p>
          <a:endParaRPr lang="en-AU"/>
        </a:p>
      </dgm:t>
    </dgm:pt>
    <dgm:pt modelId="{9266FB25-A9AD-44EB-950F-3A3B6D8EEC99}" type="sibTrans" cxnId="{F63FE9CE-BC15-4CC0-BB7F-D9C8D96DA183}">
      <dgm:prSet/>
      <dgm:spPr/>
      <dgm:t>
        <a:bodyPr/>
        <a:lstStyle/>
        <a:p>
          <a:endParaRPr lang="en-AU"/>
        </a:p>
      </dgm:t>
    </dgm:pt>
    <dgm:pt modelId="{2639C5F0-DC42-4C6E-86F9-709B3E2BB063}" type="asst">
      <dgm:prSet phldrT="[Text]"/>
      <dgm:spPr/>
      <dgm:t>
        <a:bodyPr/>
        <a:lstStyle/>
        <a:p>
          <a:r>
            <a:rPr lang="en-AU" dirty="0"/>
            <a:t>Freedom of Information Lead </a:t>
          </a:r>
          <a:br>
            <a:rPr lang="en-AU" dirty="0"/>
          </a:br>
          <a:r>
            <a:rPr lang="en-AU" dirty="0">
              <a:solidFill>
                <a:schemeClr val="tx2"/>
              </a:solidFill>
            </a:rPr>
            <a:t>Raffaella Di Maio / </a:t>
          </a:r>
          <a:br>
            <a:rPr lang="en-AU" dirty="0">
              <a:solidFill>
                <a:schemeClr val="tx2"/>
              </a:solidFill>
            </a:rPr>
          </a:br>
          <a:r>
            <a:rPr lang="en-AU" dirty="0">
              <a:solidFill>
                <a:schemeClr val="tx2"/>
              </a:solidFill>
            </a:rPr>
            <a:t>Jane Koesasi</a:t>
          </a:r>
        </a:p>
      </dgm:t>
    </dgm:pt>
    <dgm:pt modelId="{D8E3CC81-C466-4705-8D8D-DAB9FC5451AD}" type="parTrans" cxnId="{C00541E1-009F-4571-99FB-6FBF057E5799}">
      <dgm:prSet/>
      <dgm:spPr/>
      <dgm:t>
        <a:bodyPr/>
        <a:lstStyle/>
        <a:p>
          <a:endParaRPr lang="en-AU"/>
        </a:p>
      </dgm:t>
    </dgm:pt>
    <dgm:pt modelId="{F6730210-DAF4-4B3B-9368-BEE499029173}" type="sibTrans" cxnId="{C00541E1-009F-4571-99FB-6FBF057E5799}">
      <dgm:prSet/>
      <dgm:spPr/>
      <dgm:t>
        <a:bodyPr/>
        <a:lstStyle/>
        <a:p>
          <a:endParaRPr lang="en-AU"/>
        </a:p>
      </dgm:t>
    </dgm:pt>
    <dgm:pt modelId="{635A3693-EEC5-4114-94DA-FB4B5ACD35A3}">
      <dgm:prSet phldrT="[Text]"/>
      <dgm:spPr/>
      <dgm:t>
        <a:bodyPr/>
        <a:lstStyle/>
        <a:p>
          <a:r>
            <a:rPr lang="en-AU" dirty="0"/>
            <a:t>Manager, Information Regulation </a:t>
          </a:r>
          <a:br>
            <a:rPr lang="en-AU" dirty="0"/>
          </a:br>
          <a:r>
            <a:rPr lang="en-AU" dirty="0">
              <a:solidFill>
                <a:schemeClr val="tx2"/>
              </a:solidFill>
            </a:rPr>
            <a:t>Susan Maye</a:t>
          </a:r>
        </a:p>
      </dgm:t>
    </dgm:pt>
    <dgm:pt modelId="{FA8566E7-0138-4580-96C3-38B23EBA8557}" type="sibTrans" cxnId="{5EC0D7E5-89C4-494E-B618-D13F1B65F8EE}">
      <dgm:prSet/>
      <dgm:spPr/>
      <dgm:t>
        <a:bodyPr/>
        <a:lstStyle/>
        <a:p>
          <a:endParaRPr lang="en-AU"/>
        </a:p>
      </dgm:t>
    </dgm:pt>
    <dgm:pt modelId="{77625610-0FD6-4072-B26D-A652ED27493E}" type="parTrans" cxnId="{5EC0D7E5-89C4-494E-B618-D13F1B65F8EE}">
      <dgm:prSet/>
      <dgm:spPr/>
      <dgm:t>
        <a:bodyPr/>
        <a:lstStyle/>
        <a:p>
          <a:endParaRPr lang="en-AU"/>
        </a:p>
      </dgm:t>
    </dgm:pt>
    <dgm:pt modelId="{2327D4A4-BEC1-40BA-AA1A-1FC73E733EB8}" type="pres">
      <dgm:prSet presAssocID="{5A1C6F73-C24C-480A-9FE6-1C0CB2604B16}" presName="hierChild1" presStyleCnt="0">
        <dgm:presLayoutVars>
          <dgm:orgChart val="1"/>
          <dgm:chPref val="1"/>
          <dgm:dir/>
          <dgm:animOne val="branch"/>
          <dgm:animLvl val="lvl"/>
          <dgm:resizeHandles/>
        </dgm:presLayoutVars>
      </dgm:prSet>
      <dgm:spPr/>
    </dgm:pt>
    <dgm:pt modelId="{392C3EFF-8CF8-4DF1-ADA6-BE3195B093B2}" type="pres">
      <dgm:prSet presAssocID="{635A3693-EEC5-4114-94DA-FB4B5ACD35A3}" presName="hierRoot1" presStyleCnt="0">
        <dgm:presLayoutVars>
          <dgm:hierBranch val="init"/>
        </dgm:presLayoutVars>
      </dgm:prSet>
      <dgm:spPr/>
    </dgm:pt>
    <dgm:pt modelId="{6D5F81B0-AC16-4280-A883-2E2C9F3657FA}" type="pres">
      <dgm:prSet presAssocID="{635A3693-EEC5-4114-94DA-FB4B5ACD35A3}" presName="rootComposite1" presStyleCnt="0"/>
      <dgm:spPr/>
    </dgm:pt>
    <dgm:pt modelId="{5884F9E4-552F-4CFA-BFDF-D183E984CBC1}" type="pres">
      <dgm:prSet presAssocID="{635A3693-EEC5-4114-94DA-FB4B5ACD35A3}" presName="rootText1" presStyleLbl="node0" presStyleIdx="0" presStyleCnt="1">
        <dgm:presLayoutVars>
          <dgm:chPref val="3"/>
        </dgm:presLayoutVars>
      </dgm:prSet>
      <dgm:spPr/>
    </dgm:pt>
    <dgm:pt modelId="{A034A215-035F-4D7D-B2F6-B3B4B5770243}" type="pres">
      <dgm:prSet presAssocID="{635A3693-EEC5-4114-94DA-FB4B5ACD35A3}" presName="rootConnector1" presStyleLbl="node1" presStyleIdx="0" presStyleCnt="0"/>
      <dgm:spPr/>
    </dgm:pt>
    <dgm:pt modelId="{69F78B82-F1A6-43BC-B953-CAC3E65BDE0E}" type="pres">
      <dgm:prSet presAssocID="{635A3693-EEC5-4114-94DA-FB4B5ACD35A3}" presName="hierChild2" presStyleCnt="0"/>
      <dgm:spPr/>
    </dgm:pt>
    <dgm:pt modelId="{5473FC31-A77D-4396-8C6B-3D61C47CC7E9}" type="pres">
      <dgm:prSet presAssocID="{A3AC083E-E1AB-4D2A-B74C-206F83FE0ACC}" presName="Name64" presStyleLbl="parChTrans1D2" presStyleIdx="0" presStyleCnt="4"/>
      <dgm:spPr/>
    </dgm:pt>
    <dgm:pt modelId="{06DB4B83-AB3B-4B50-9398-32829BDCA556}" type="pres">
      <dgm:prSet presAssocID="{E904D89B-0970-4C24-AD31-20632DF91FD3}" presName="hierRoot2" presStyleCnt="0">
        <dgm:presLayoutVars>
          <dgm:hierBranch val="init"/>
        </dgm:presLayoutVars>
      </dgm:prSet>
      <dgm:spPr/>
    </dgm:pt>
    <dgm:pt modelId="{7B514856-335D-4DC2-84A6-5CB855F5C36A}" type="pres">
      <dgm:prSet presAssocID="{E904D89B-0970-4C24-AD31-20632DF91FD3}" presName="rootComposite" presStyleCnt="0"/>
      <dgm:spPr/>
    </dgm:pt>
    <dgm:pt modelId="{6DF73016-7BBA-4DDE-AAB9-AF99351178E4}" type="pres">
      <dgm:prSet presAssocID="{E904D89B-0970-4C24-AD31-20632DF91FD3}" presName="rootText" presStyleLbl="node2" presStyleIdx="0" presStyleCnt="2">
        <dgm:presLayoutVars>
          <dgm:chPref val="3"/>
        </dgm:presLayoutVars>
      </dgm:prSet>
      <dgm:spPr/>
    </dgm:pt>
    <dgm:pt modelId="{214FA976-ABF1-4F3A-93C4-E858A6D4E3C4}" type="pres">
      <dgm:prSet presAssocID="{E904D89B-0970-4C24-AD31-20632DF91FD3}" presName="rootConnector" presStyleLbl="node2" presStyleIdx="0" presStyleCnt="2"/>
      <dgm:spPr/>
    </dgm:pt>
    <dgm:pt modelId="{175ADDCD-030B-4557-B3D0-5D24BCD75D65}" type="pres">
      <dgm:prSet presAssocID="{E904D89B-0970-4C24-AD31-20632DF91FD3}" presName="hierChild4" presStyleCnt="0"/>
      <dgm:spPr/>
    </dgm:pt>
    <dgm:pt modelId="{C938EF02-B1CA-40D0-A633-D9733A728C55}" type="pres">
      <dgm:prSet presAssocID="{E904D89B-0970-4C24-AD31-20632DF91FD3}" presName="hierChild5" presStyleCnt="0"/>
      <dgm:spPr/>
    </dgm:pt>
    <dgm:pt modelId="{87E2B6ED-4B3C-400A-9244-8D2CC3F09D76}" type="pres">
      <dgm:prSet presAssocID="{1927A0C7-D493-4758-8965-0159F1FAED1D}" presName="Name64" presStyleLbl="parChTrans1D2" presStyleIdx="1" presStyleCnt="4"/>
      <dgm:spPr/>
    </dgm:pt>
    <dgm:pt modelId="{C2837636-8A8B-4E2B-A08C-0CDEC2C07353}" type="pres">
      <dgm:prSet presAssocID="{E84DB6AF-9835-4562-9750-0D5E28922D18}" presName="hierRoot2" presStyleCnt="0">
        <dgm:presLayoutVars>
          <dgm:hierBranch val="init"/>
        </dgm:presLayoutVars>
      </dgm:prSet>
      <dgm:spPr/>
    </dgm:pt>
    <dgm:pt modelId="{30F645D1-E5D0-4790-ADC4-4C7B6E42CF29}" type="pres">
      <dgm:prSet presAssocID="{E84DB6AF-9835-4562-9750-0D5E28922D18}" presName="rootComposite" presStyleCnt="0"/>
      <dgm:spPr/>
    </dgm:pt>
    <dgm:pt modelId="{1F8674D4-6798-4337-B893-FDCC9CAD0C46}" type="pres">
      <dgm:prSet presAssocID="{E84DB6AF-9835-4562-9750-0D5E28922D18}" presName="rootText" presStyleLbl="node2" presStyleIdx="1" presStyleCnt="2">
        <dgm:presLayoutVars>
          <dgm:chPref val="3"/>
        </dgm:presLayoutVars>
      </dgm:prSet>
      <dgm:spPr/>
    </dgm:pt>
    <dgm:pt modelId="{423B3BF4-B4C4-4E5A-8606-9C60780BF074}" type="pres">
      <dgm:prSet presAssocID="{E84DB6AF-9835-4562-9750-0D5E28922D18}" presName="rootConnector" presStyleLbl="node2" presStyleIdx="1" presStyleCnt="2"/>
      <dgm:spPr/>
    </dgm:pt>
    <dgm:pt modelId="{903D897B-081A-4487-9AFD-0455AD98508A}" type="pres">
      <dgm:prSet presAssocID="{E84DB6AF-9835-4562-9750-0D5E28922D18}" presName="hierChild4" presStyleCnt="0"/>
      <dgm:spPr/>
    </dgm:pt>
    <dgm:pt modelId="{0EDCB119-744A-4E6F-9054-5E00DF397A2C}" type="pres">
      <dgm:prSet presAssocID="{E84DB6AF-9835-4562-9750-0D5E28922D18}" presName="hierChild5" presStyleCnt="0"/>
      <dgm:spPr/>
    </dgm:pt>
    <dgm:pt modelId="{93A12C6C-0E71-48EE-9967-AFB06E9B48C8}" type="pres">
      <dgm:prSet presAssocID="{635A3693-EEC5-4114-94DA-FB4B5ACD35A3}" presName="hierChild3" presStyleCnt="0"/>
      <dgm:spPr/>
    </dgm:pt>
    <dgm:pt modelId="{15DD0A9E-83DD-4F4F-85F5-308AE8B06ACE}" type="pres">
      <dgm:prSet presAssocID="{82F8E81A-A33C-44EF-BDCC-DB8C81DC1098}" presName="Name115" presStyleLbl="parChTrans1D2" presStyleIdx="2" presStyleCnt="4"/>
      <dgm:spPr/>
    </dgm:pt>
    <dgm:pt modelId="{4E90F82F-577B-48DF-8CF8-E4B6F927AC8C}" type="pres">
      <dgm:prSet presAssocID="{E99951E4-7105-485B-856F-3A1E4EF83CB6}" presName="hierRoot3" presStyleCnt="0">
        <dgm:presLayoutVars>
          <dgm:hierBranch val="init"/>
        </dgm:presLayoutVars>
      </dgm:prSet>
      <dgm:spPr/>
    </dgm:pt>
    <dgm:pt modelId="{D8B7FA13-7AA5-4564-8BAA-BEEE287D3B2F}" type="pres">
      <dgm:prSet presAssocID="{E99951E4-7105-485B-856F-3A1E4EF83CB6}" presName="rootComposite3" presStyleCnt="0"/>
      <dgm:spPr/>
    </dgm:pt>
    <dgm:pt modelId="{AC83B784-DDF0-4CF7-ACDF-30F8C90F5AB0}" type="pres">
      <dgm:prSet presAssocID="{E99951E4-7105-485B-856F-3A1E4EF83CB6}" presName="rootText3" presStyleLbl="asst1" presStyleIdx="0" presStyleCnt="2">
        <dgm:presLayoutVars>
          <dgm:chPref val="3"/>
        </dgm:presLayoutVars>
      </dgm:prSet>
      <dgm:spPr/>
    </dgm:pt>
    <dgm:pt modelId="{F0DB6410-A1C0-4750-A56B-904F43EFB994}" type="pres">
      <dgm:prSet presAssocID="{E99951E4-7105-485B-856F-3A1E4EF83CB6}" presName="rootConnector3" presStyleLbl="asst1" presStyleIdx="0" presStyleCnt="2"/>
      <dgm:spPr/>
    </dgm:pt>
    <dgm:pt modelId="{4264CF4B-8380-41E2-B29D-034C0EA214E4}" type="pres">
      <dgm:prSet presAssocID="{E99951E4-7105-485B-856F-3A1E4EF83CB6}" presName="hierChild6" presStyleCnt="0"/>
      <dgm:spPr/>
    </dgm:pt>
    <dgm:pt modelId="{3574AF6D-3E9D-431E-9D0C-74ABA3120E32}" type="pres">
      <dgm:prSet presAssocID="{E99951E4-7105-485B-856F-3A1E4EF83CB6}" presName="hierChild7" presStyleCnt="0"/>
      <dgm:spPr/>
    </dgm:pt>
    <dgm:pt modelId="{E74070CB-0FDB-45CB-9688-3EEBDED7733C}" type="pres">
      <dgm:prSet presAssocID="{D8E3CC81-C466-4705-8D8D-DAB9FC5451AD}" presName="Name115" presStyleLbl="parChTrans1D2" presStyleIdx="3" presStyleCnt="4"/>
      <dgm:spPr/>
    </dgm:pt>
    <dgm:pt modelId="{BC9B1D3C-328E-4FCF-B7E7-86080C876AED}" type="pres">
      <dgm:prSet presAssocID="{2639C5F0-DC42-4C6E-86F9-709B3E2BB063}" presName="hierRoot3" presStyleCnt="0">
        <dgm:presLayoutVars>
          <dgm:hierBranch val="init"/>
        </dgm:presLayoutVars>
      </dgm:prSet>
      <dgm:spPr/>
    </dgm:pt>
    <dgm:pt modelId="{749FF09E-E3CA-45F6-A3F7-A3324386315E}" type="pres">
      <dgm:prSet presAssocID="{2639C5F0-DC42-4C6E-86F9-709B3E2BB063}" presName="rootComposite3" presStyleCnt="0"/>
      <dgm:spPr/>
    </dgm:pt>
    <dgm:pt modelId="{D2A5EDD6-6A4E-4C0E-8DFF-EDAE7C86D7AE}" type="pres">
      <dgm:prSet presAssocID="{2639C5F0-DC42-4C6E-86F9-709B3E2BB063}" presName="rootText3" presStyleLbl="asst1" presStyleIdx="1" presStyleCnt="2">
        <dgm:presLayoutVars>
          <dgm:chPref val="3"/>
        </dgm:presLayoutVars>
      </dgm:prSet>
      <dgm:spPr/>
    </dgm:pt>
    <dgm:pt modelId="{BDEB3F25-01FE-49A7-913C-DF4E9E2C6A8D}" type="pres">
      <dgm:prSet presAssocID="{2639C5F0-DC42-4C6E-86F9-709B3E2BB063}" presName="rootConnector3" presStyleLbl="asst1" presStyleIdx="1" presStyleCnt="2"/>
      <dgm:spPr/>
    </dgm:pt>
    <dgm:pt modelId="{F42DEC90-D146-494D-B5EE-1DD2D6073CBE}" type="pres">
      <dgm:prSet presAssocID="{2639C5F0-DC42-4C6E-86F9-709B3E2BB063}" presName="hierChild6" presStyleCnt="0"/>
      <dgm:spPr/>
    </dgm:pt>
    <dgm:pt modelId="{0C987589-38D8-4925-9037-D7D34006CDB0}" type="pres">
      <dgm:prSet presAssocID="{2639C5F0-DC42-4C6E-86F9-709B3E2BB063}" presName="hierChild7" presStyleCnt="0"/>
      <dgm:spPr/>
    </dgm:pt>
  </dgm:ptLst>
  <dgm:cxnLst>
    <dgm:cxn modelId="{E7B24D04-D501-48AC-BB3A-8A1AD07B6569}" type="presOf" srcId="{E84DB6AF-9835-4562-9750-0D5E28922D18}" destId="{423B3BF4-B4C4-4E5A-8606-9C60780BF074}" srcOrd="1" destOrd="0" presId="urn:microsoft.com/office/officeart/2009/3/layout/HorizontalOrganizationChart"/>
    <dgm:cxn modelId="{3F159109-FFAD-4BEF-BC49-84586D0EE8DC}" type="presOf" srcId="{E99951E4-7105-485B-856F-3A1E4EF83CB6}" destId="{F0DB6410-A1C0-4750-A56B-904F43EFB994}" srcOrd="1" destOrd="0" presId="urn:microsoft.com/office/officeart/2009/3/layout/HorizontalOrganizationChart"/>
    <dgm:cxn modelId="{8552080E-A91E-4C74-A9E7-FD331BB46EB4}" type="presOf" srcId="{1927A0C7-D493-4758-8965-0159F1FAED1D}" destId="{87E2B6ED-4B3C-400A-9244-8D2CC3F09D76}" srcOrd="0" destOrd="0" presId="urn:microsoft.com/office/officeart/2009/3/layout/HorizontalOrganizationChart"/>
    <dgm:cxn modelId="{3F662312-8F88-4BFD-ACFA-4EA82092F2E7}" type="presOf" srcId="{D8E3CC81-C466-4705-8D8D-DAB9FC5451AD}" destId="{E74070CB-0FDB-45CB-9688-3EEBDED7733C}" srcOrd="0" destOrd="0" presId="urn:microsoft.com/office/officeart/2009/3/layout/HorizontalOrganizationChart"/>
    <dgm:cxn modelId="{8E2F6E13-9E20-4BC1-9255-F0638BD24A9C}" type="presOf" srcId="{E904D89B-0970-4C24-AD31-20632DF91FD3}" destId="{214FA976-ABF1-4F3A-93C4-E858A6D4E3C4}" srcOrd="1" destOrd="0" presId="urn:microsoft.com/office/officeart/2009/3/layout/HorizontalOrganizationChart"/>
    <dgm:cxn modelId="{96DBE62B-39FB-49AE-8BE7-6C6319F77E75}" type="presOf" srcId="{2639C5F0-DC42-4C6E-86F9-709B3E2BB063}" destId="{D2A5EDD6-6A4E-4C0E-8DFF-EDAE7C86D7AE}" srcOrd="0" destOrd="0" presId="urn:microsoft.com/office/officeart/2009/3/layout/HorizontalOrganizationChart"/>
    <dgm:cxn modelId="{47E14F31-8A37-438E-BE4D-247AED14BC56}" srcId="{635A3693-EEC5-4114-94DA-FB4B5ACD35A3}" destId="{E904D89B-0970-4C24-AD31-20632DF91FD3}" srcOrd="2" destOrd="0" parTransId="{A3AC083E-E1AB-4D2A-B74C-206F83FE0ACC}" sibTransId="{55CED51A-A7BE-4840-8480-B67B337A70B7}"/>
    <dgm:cxn modelId="{631FE133-316E-49B2-B2B9-FF50CF9BCCF4}" srcId="{635A3693-EEC5-4114-94DA-FB4B5ACD35A3}" destId="{E99951E4-7105-485B-856F-3A1E4EF83CB6}" srcOrd="0" destOrd="0" parTransId="{82F8E81A-A33C-44EF-BDCC-DB8C81DC1098}" sibTransId="{F010908B-6C74-4B2F-9B38-08193D836CCB}"/>
    <dgm:cxn modelId="{9B876C60-A9CF-4ACD-AFED-2409919F8F64}" type="presOf" srcId="{635A3693-EEC5-4114-94DA-FB4B5ACD35A3}" destId="{A034A215-035F-4D7D-B2F6-B3B4B5770243}" srcOrd="1" destOrd="0" presId="urn:microsoft.com/office/officeart/2009/3/layout/HorizontalOrganizationChart"/>
    <dgm:cxn modelId="{9580564D-DD9B-4347-A8FB-ED849EA8392E}" type="presOf" srcId="{2639C5F0-DC42-4C6E-86F9-709B3E2BB063}" destId="{BDEB3F25-01FE-49A7-913C-DF4E9E2C6A8D}" srcOrd="1" destOrd="0" presId="urn:microsoft.com/office/officeart/2009/3/layout/HorizontalOrganizationChart"/>
    <dgm:cxn modelId="{CBAB6489-876B-4426-A724-996A11C49DEE}" type="presOf" srcId="{82F8E81A-A33C-44EF-BDCC-DB8C81DC1098}" destId="{15DD0A9E-83DD-4F4F-85F5-308AE8B06ACE}" srcOrd="0" destOrd="0" presId="urn:microsoft.com/office/officeart/2009/3/layout/HorizontalOrganizationChart"/>
    <dgm:cxn modelId="{4CF90CB2-B18D-4B4A-ACF0-FE0B87927E06}" type="presOf" srcId="{E99951E4-7105-485B-856F-3A1E4EF83CB6}" destId="{AC83B784-DDF0-4CF7-ACDF-30F8C90F5AB0}" srcOrd="0" destOrd="0" presId="urn:microsoft.com/office/officeart/2009/3/layout/HorizontalOrganizationChart"/>
    <dgm:cxn modelId="{4B8229B6-24DA-4EC5-93F4-0BF90D616458}" type="presOf" srcId="{E84DB6AF-9835-4562-9750-0D5E28922D18}" destId="{1F8674D4-6798-4337-B893-FDCC9CAD0C46}" srcOrd="0" destOrd="0" presId="urn:microsoft.com/office/officeart/2009/3/layout/HorizontalOrganizationChart"/>
    <dgm:cxn modelId="{C00541E1-009F-4571-99FB-6FBF057E5799}" srcId="{635A3693-EEC5-4114-94DA-FB4B5ACD35A3}" destId="{2639C5F0-DC42-4C6E-86F9-709B3E2BB063}" srcOrd="1" destOrd="0" parTransId="{D8E3CC81-C466-4705-8D8D-DAB9FC5451AD}" sibTransId="{F6730210-DAF4-4B3B-9368-BEE499029173}"/>
    <dgm:cxn modelId="{C1E802E2-CF2F-4D66-AD5A-302FE4BD6F55}" type="presOf" srcId="{5A1C6F73-C24C-480A-9FE6-1C0CB2604B16}" destId="{2327D4A4-BEC1-40BA-AA1A-1FC73E733EB8}" srcOrd="0" destOrd="0" presId="urn:microsoft.com/office/officeart/2009/3/layout/HorizontalOrganizationChart"/>
    <dgm:cxn modelId="{9DE469E3-7343-47CE-B320-1C0EBF6909FB}" type="presOf" srcId="{A3AC083E-E1AB-4D2A-B74C-206F83FE0ACC}" destId="{5473FC31-A77D-4396-8C6B-3D61C47CC7E9}" srcOrd="0" destOrd="0" presId="urn:microsoft.com/office/officeart/2009/3/layout/HorizontalOrganizationChart"/>
    <dgm:cxn modelId="{5EC0D7E5-89C4-494E-B618-D13F1B65F8EE}" srcId="{5A1C6F73-C24C-480A-9FE6-1C0CB2604B16}" destId="{635A3693-EEC5-4114-94DA-FB4B5ACD35A3}" srcOrd="0" destOrd="0" parTransId="{77625610-0FD6-4072-B26D-A652ED27493E}" sibTransId="{FA8566E7-0138-4580-96C3-38B23EBA8557}"/>
    <dgm:cxn modelId="{4FDB6FCB-7E98-4347-A468-B4B4A71ADA21}" type="presOf" srcId="{E904D89B-0970-4C24-AD31-20632DF91FD3}" destId="{6DF73016-7BBA-4DDE-AAB9-AF99351178E4}" srcOrd="0" destOrd="0" presId="urn:microsoft.com/office/officeart/2009/3/layout/HorizontalOrganizationChart"/>
    <dgm:cxn modelId="{F63FE9CE-BC15-4CC0-BB7F-D9C8D96DA183}" srcId="{635A3693-EEC5-4114-94DA-FB4B5ACD35A3}" destId="{E84DB6AF-9835-4562-9750-0D5E28922D18}" srcOrd="3" destOrd="0" parTransId="{1927A0C7-D493-4758-8965-0159F1FAED1D}" sibTransId="{9266FB25-A9AD-44EB-950F-3A3B6D8EEC99}"/>
    <dgm:cxn modelId="{E5D4A0EF-76BD-4FD2-9C49-9769F587B065}" type="presOf" srcId="{635A3693-EEC5-4114-94DA-FB4B5ACD35A3}" destId="{5884F9E4-552F-4CFA-BFDF-D183E984CBC1}" srcOrd="0" destOrd="0" presId="urn:microsoft.com/office/officeart/2009/3/layout/HorizontalOrganizationChart"/>
    <dgm:cxn modelId="{252B9166-4595-45D7-A7BC-E36C212B0287}" type="presParOf" srcId="{2327D4A4-BEC1-40BA-AA1A-1FC73E733EB8}" destId="{392C3EFF-8CF8-4DF1-ADA6-BE3195B093B2}" srcOrd="0" destOrd="0" presId="urn:microsoft.com/office/officeart/2009/3/layout/HorizontalOrganizationChart"/>
    <dgm:cxn modelId="{6E095E48-AB1E-4915-A81C-F5AF4AA75838}" type="presParOf" srcId="{392C3EFF-8CF8-4DF1-ADA6-BE3195B093B2}" destId="{6D5F81B0-AC16-4280-A883-2E2C9F3657FA}" srcOrd="0" destOrd="0" presId="urn:microsoft.com/office/officeart/2009/3/layout/HorizontalOrganizationChart"/>
    <dgm:cxn modelId="{6DED7106-C5AD-475A-9B4A-48670F7E5BB3}" type="presParOf" srcId="{6D5F81B0-AC16-4280-A883-2E2C9F3657FA}" destId="{5884F9E4-552F-4CFA-BFDF-D183E984CBC1}" srcOrd="0" destOrd="0" presId="urn:microsoft.com/office/officeart/2009/3/layout/HorizontalOrganizationChart"/>
    <dgm:cxn modelId="{D996DE0B-BE53-4CE0-9D68-075F96572CA5}" type="presParOf" srcId="{6D5F81B0-AC16-4280-A883-2E2C9F3657FA}" destId="{A034A215-035F-4D7D-B2F6-B3B4B5770243}" srcOrd="1" destOrd="0" presId="urn:microsoft.com/office/officeart/2009/3/layout/HorizontalOrganizationChart"/>
    <dgm:cxn modelId="{AA6B76BE-1CEB-4E04-8F03-D1AD91E7E07B}" type="presParOf" srcId="{392C3EFF-8CF8-4DF1-ADA6-BE3195B093B2}" destId="{69F78B82-F1A6-43BC-B953-CAC3E65BDE0E}" srcOrd="1" destOrd="0" presId="urn:microsoft.com/office/officeart/2009/3/layout/HorizontalOrganizationChart"/>
    <dgm:cxn modelId="{E395D654-9F95-4276-8741-B46F18E488AB}" type="presParOf" srcId="{69F78B82-F1A6-43BC-B953-CAC3E65BDE0E}" destId="{5473FC31-A77D-4396-8C6B-3D61C47CC7E9}" srcOrd="0" destOrd="0" presId="urn:microsoft.com/office/officeart/2009/3/layout/HorizontalOrganizationChart"/>
    <dgm:cxn modelId="{9E2ECDED-7CD8-4898-A768-48EDF13148A3}" type="presParOf" srcId="{69F78B82-F1A6-43BC-B953-CAC3E65BDE0E}" destId="{06DB4B83-AB3B-4B50-9398-32829BDCA556}" srcOrd="1" destOrd="0" presId="urn:microsoft.com/office/officeart/2009/3/layout/HorizontalOrganizationChart"/>
    <dgm:cxn modelId="{C7DAF898-4C06-4FD5-91A9-5C352004D741}" type="presParOf" srcId="{06DB4B83-AB3B-4B50-9398-32829BDCA556}" destId="{7B514856-335D-4DC2-84A6-5CB855F5C36A}" srcOrd="0" destOrd="0" presId="urn:microsoft.com/office/officeart/2009/3/layout/HorizontalOrganizationChart"/>
    <dgm:cxn modelId="{06C9109D-E858-4510-840E-462DFE46B4D7}" type="presParOf" srcId="{7B514856-335D-4DC2-84A6-5CB855F5C36A}" destId="{6DF73016-7BBA-4DDE-AAB9-AF99351178E4}" srcOrd="0" destOrd="0" presId="urn:microsoft.com/office/officeart/2009/3/layout/HorizontalOrganizationChart"/>
    <dgm:cxn modelId="{3CC809FE-A245-402B-BA26-A91A18FD3EA9}" type="presParOf" srcId="{7B514856-335D-4DC2-84A6-5CB855F5C36A}" destId="{214FA976-ABF1-4F3A-93C4-E858A6D4E3C4}" srcOrd="1" destOrd="0" presId="urn:microsoft.com/office/officeart/2009/3/layout/HorizontalOrganizationChart"/>
    <dgm:cxn modelId="{686913D0-422C-44D7-8069-FF512E77218B}" type="presParOf" srcId="{06DB4B83-AB3B-4B50-9398-32829BDCA556}" destId="{175ADDCD-030B-4557-B3D0-5D24BCD75D65}" srcOrd="1" destOrd="0" presId="urn:microsoft.com/office/officeart/2009/3/layout/HorizontalOrganizationChart"/>
    <dgm:cxn modelId="{4F00616A-F9BA-4DE6-AD98-600F2117521E}" type="presParOf" srcId="{06DB4B83-AB3B-4B50-9398-32829BDCA556}" destId="{C938EF02-B1CA-40D0-A633-D9733A728C55}" srcOrd="2" destOrd="0" presId="urn:microsoft.com/office/officeart/2009/3/layout/HorizontalOrganizationChart"/>
    <dgm:cxn modelId="{021794F1-5966-4A99-8E5F-271897233030}" type="presParOf" srcId="{69F78B82-F1A6-43BC-B953-CAC3E65BDE0E}" destId="{87E2B6ED-4B3C-400A-9244-8D2CC3F09D76}" srcOrd="2" destOrd="0" presId="urn:microsoft.com/office/officeart/2009/3/layout/HorizontalOrganizationChart"/>
    <dgm:cxn modelId="{D360F08F-1521-4AC9-80A9-8DAB08E64346}" type="presParOf" srcId="{69F78B82-F1A6-43BC-B953-CAC3E65BDE0E}" destId="{C2837636-8A8B-4E2B-A08C-0CDEC2C07353}" srcOrd="3" destOrd="0" presId="urn:microsoft.com/office/officeart/2009/3/layout/HorizontalOrganizationChart"/>
    <dgm:cxn modelId="{57F55624-FBDD-41DD-8CF5-03CB6654900F}" type="presParOf" srcId="{C2837636-8A8B-4E2B-A08C-0CDEC2C07353}" destId="{30F645D1-E5D0-4790-ADC4-4C7B6E42CF29}" srcOrd="0" destOrd="0" presId="urn:microsoft.com/office/officeart/2009/3/layout/HorizontalOrganizationChart"/>
    <dgm:cxn modelId="{8A405D27-B0EA-4FE9-94D1-DC386004C979}" type="presParOf" srcId="{30F645D1-E5D0-4790-ADC4-4C7B6E42CF29}" destId="{1F8674D4-6798-4337-B893-FDCC9CAD0C46}" srcOrd="0" destOrd="0" presId="urn:microsoft.com/office/officeart/2009/3/layout/HorizontalOrganizationChart"/>
    <dgm:cxn modelId="{84B08D1D-28DB-4548-ADAC-573F9B34AEAA}" type="presParOf" srcId="{30F645D1-E5D0-4790-ADC4-4C7B6E42CF29}" destId="{423B3BF4-B4C4-4E5A-8606-9C60780BF074}" srcOrd="1" destOrd="0" presId="urn:microsoft.com/office/officeart/2009/3/layout/HorizontalOrganizationChart"/>
    <dgm:cxn modelId="{4F76A2E1-C1AA-4134-B6C3-2B738542FAAB}" type="presParOf" srcId="{C2837636-8A8B-4E2B-A08C-0CDEC2C07353}" destId="{903D897B-081A-4487-9AFD-0455AD98508A}" srcOrd="1" destOrd="0" presId="urn:microsoft.com/office/officeart/2009/3/layout/HorizontalOrganizationChart"/>
    <dgm:cxn modelId="{AEA2AB5F-F9E4-49A5-B323-DCC86DDBAC02}" type="presParOf" srcId="{C2837636-8A8B-4E2B-A08C-0CDEC2C07353}" destId="{0EDCB119-744A-4E6F-9054-5E00DF397A2C}" srcOrd="2" destOrd="0" presId="urn:microsoft.com/office/officeart/2009/3/layout/HorizontalOrganizationChart"/>
    <dgm:cxn modelId="{95EBDEA7-C76F-4872-8DC6-50BAA3483E19}" type="presParOf" srcId="{392C3EFF-8CF8-4DF1-ADA6-BE3195B093B2}" destId="{93A12C6C-0E71-48EE-9967-AFB06E9B48C8}" srcOrd="2" destOrd="0" presId="urn:microsoft.com/office/officeart/2009/3/layout/HorizontalOrganizationChart"/>
    <dgm:cxn modelId="{0245A3BC-7A9C-4DAC-BDFF-A92B5C070816}" type="presParOf" srcId="{93A12C6C-0E71-48EE-9967-AFB06E9B48C8}" destId="{15DD0A9E-83DD-4F4F-85F5-308AE8B06ACE}" srcOrd="0" destOrd="0" presId="urn:microsoft.com/office/officeart/2009/3/layout/HorizontalOrganizationChart"/>
    <dgm:cxn modelId="{26CF2BCB-A530-47BE-A289-3BFC892D7373}" type="presParOf" srcId="{93A12C6C-0E71-48EE-9967-AFB06E9B48C8}" destId="{4E90F82F-577B-48DF-8CF8-E4B6F927AC8C}" srcOrd="1" destOrd="0" presId="urn:microsoft.com/office/officeart/2009/3/layout/HorizontalOrganizationChart"/>
    <dgm:cxn modelId="{BD544ADA-7CE3-44F2-9FE0-2E746F1808E8}" type="presParOf" srcId="{4E90F82F-577B-48DF-8CF8-E4B6F927AC8C}" destId="{D8B7FA13-7AA5-4564-8BAA-BEEE287D3B2F}" srcOrd="0" destOrd="0" presId="urn:microsoft.com/office/officeart/2009/3/layout/HorizontalOrganizationChart"/>
    <dgm:cxn modelId="{95273895-8695-4CDA-9356-463934DB972E}" type="presParOf" srcId="{D8B7FA13-7AA5-4564-8BAA-BEEE287D3B2F}" destId="{AC83B784-DDF0-4CF7-ACDF-30F8C90F5AB0}" srcOrd="0" destOrd="0" presId="urn:microsoft.com/office/officeart/2009/3/layout/HorizontalOrganizationChart"/>
    <dgm:cxn modelId="{BCBD6C0C-2245-4847-872A-E9E0347FF89F}" type="presParOf" srcId="{D8B7FA13-7AA5-4564-8BAA-BEEE287D3B2F}" destId="{F0DB6410-A1C0-4750-A56B-904F43EFB994}" srcOrd="1" destOrd="0" presId="urn:microsoft.com/office/officeart/2009/3/layout/HorizontalOrganizationChart"/>
    <dgm:cxn modelId="{651B2781-AE27-4E48-A9FE-98FFAEC52FB3}" type="presParOf" srcId="{4E90F82F-577B-48DF-8CF8-E4B6F927AC8C}" destId="{4264CF4B-8380-41E2-B29D-034C0EA214E4}" srcOrd="1" destOrd="0" presId="urn:microsoft.com/office/officeart/2009/3/layout/HorizontalOrganizationChart"/>
    <dgm:cxn modelId="{4C4A08E3-A96D-4744-B698-FF388C9FAECE}" type="presParOf" srcId="{4E90F82F-577B-48DF-8CF8-E4B6F927AC8C}" destId="{3574AF6D-3E9D-431E-9D0C-74ABA3120E32}" srcOrd="2" destOrd="0" presId="urn:microsoft.com/office/officeart/2009/3/layout/HorizontalOrganizationChart"/>
    <dgm:cxn modelId="{16F4B492-AE31-480C-BDD8-09E6894F2622}" type="presParOf" srcId="{93A12C6C-0E71-48EE-9967-AFB06E9B48C8}" destId="{E74070CB-0FDB-45CB-9688-3EEBDED7733C}" srcOrd="2" destOrd="0" presId="urn:microsoft.com/office/officeart/2009/3/layout/HorizontalOrganizationChart"/>
    <dgm:cxn modelId="{064532E1-75FA-4BFB-A7D3-822DF4FBB8B5}" type="presParOf" srcId="{93A12C6C-0E71-48EE-9967-AFB06E9B48C8}" destId="{BC9B1D3C-328E-4FCF-B7E7-86080C876AED}" srcOrd="3" destOrd="0" presId="urn:microsoft.com/office/officeart/2009/3/layout/HorizontalOrganizationChart"/>
    <dgm:cxn modelId="{4C576E4C-20A0-491A-876F-D9A12CD44DC4}" type="presParOf" srcId="{BC9B1D3C-328E-4FCF-B7E7-86080C876AED}" destId="{749FF09E-E3CA-45F6-A3F7-A3324386315E}" srcOrd="0" destOrd="0" presId="urn:microsoft.com/office/officeart/2009/3/layout/HorizontalOrganizationChart"/>
    <dgm:cxn modelId="{EAFF2790-C2A1-41E2-AC66-EEC977F2A4F0}" type="presParOf" srcId="{749FF09E-E3CA-45F6-A3F7-A3324386315E}" destId="{D2A5EDD6-6A4E-4C0E-8DFF-EDAE7C86D7AE}" srcOrd="0" destOrd="0" presId="urn:microsoft.com/office/officeart/2009/3/layout/HorizontalOrganizationChart"/>
    <dgm:cxn modelId="{19B3A18D-7C38-415C-BA40-BA4B8F3FA1EB}" type="presParOf" srcId="{749FF09E-E3CA-45F6-A3F7-A3324386315E}" destId="{BDEB3F25-01FE-49A7-913C-DF4E9E2C6A8D}" srcOrd="1" destOrd="0" presId="urn:microsoft.com/office/officeart/2009/3/layout/HorizontalOrganizationChart"/>
    <dgm:cxn modelId="{6A697C7C-3FB9-4E4D-B986-F52281E768E3}" type="presParOf" srcId="{BC9B1D3C-328E-4FCF-B7E7-86080C876AED}" destId="{F42DEC90-D146-494D-B5EE-1DD2D6073CBE}" srcOrd="1" destOrd="0" presId="urn:microsoft.com/office/officeart/2009/3/layout/HorizontalOrganizationChart"/>
    <dgm:cxn modelId="{C530B859-AD0B-45B0-B2F1-1298C58C0765}" type="presParOf" srcId="{BC9B1D3C-328E-4FCF-B7E7-86080C876AED}" destId="{0C987589-38D8-4925-9037-D7D34006CDB0}" srcOrd="2" destOrd="0" presId="urn:microsoft.com/office/officeart/2009/3/layout/HorizontalOrganization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9F027C3-05F1-45CD-8FC6-5C18E3CD35AE}" type="doc">
      <dgm:prSet loTypeId="urn:microsoft.com/office/officeart/2005/8/layout/hierarchy6" loCatId="hierarchy" qsTypeId="urn:microsoft.com/office/officeart/2005/8/quickstyle/simple1" qsCatId="simple" csTypeId="urn:microsoft.com/office/officeart/2005/8/colors/accent1_2" csCatId="accent1" phldr="1"/>
      <dgm:spPr/>
      <dgm:t>
        <a:bodyPr/>
        <a:lstStyle/>
        <a:p>
          <a:endParaRPr lang="en-AU"/>
        </a:p>
      </dgm:t>
    </dgm:pt>
    <dgm:pt modelId="{43187D4D-8E68-4093-8DCA-BC4F4ECFA543}">
      <dgm:prSet phldrT="[Text]"/>
      <dgm:spPr/>
      <dgm:t>
        <a:bodyPr/>
        <a:lstStyle/>
        <a:p>
          <a:r>
            <a:rPr lang="en-AU" dirty="0"/>
            <a:t>University Secretary (Gioconda Di Lorenzo)</a:t>
          </a:r>
        </a:p>
      </dgm:t>
    </dgm:pt>
    <dgm:pt modelId="{887ACA58-9238-477C-84A3-1C94B8AAF602}" type="parTrans" cxnId="{C3B8711A-A7DF-4320-A933-275390EAF2F6}">
      <dgm:prSet/>
      <dgm:spPr/>
      <dgm:t>
        <a:bodyPr/>
        <a:lstStyle/>
        <a:p>
          <a:endParaRPr lang="en-AU"/>
        </a:p>
      </dgm:t>
    </dgm:pt>
    <dgm:pt modelId="{207F4A0B-D174-4C29-902D-CF310645F9A9}" type="sibTrans" cxnId="{C3B8711A-A7DF-4320-A933-275390EAF2F6}">
      <dgm:prSet/>
      <dgm:spPr/>
      <dgm:t>
        <a:bodyPr/>
        <a:lstStyle/>
        <a:p>
          <a:endParaRPr lang="en-AU"/>
        </a:p>
      </dgm:t>
    </dgm:pt>
    <dgm:pt modelId="{EF7061E3-E776-4F28-83B8-F4CADF4D065F}">
      <dgm:prSet phldrT="[Text]"/>
      <dgm:spPr/>
      <dgm:t>
        <a:bodyPr/>
        <a:lstStyle/>
        <a:p>
          <a:r>
            <a:rPr lang="en-AU" dirty="0"/>
            <a:t>Information Regulation Team</a:t>
          </a:r>
        </a:p>
      </dgm:t>
    </dgm:pt>
    <dgm:pt modelId="{161EC951-0A44-4C48-97E2-1069C9AE3A1A}" type="parTrans" cxnId="{F7D2E007-0CB0-449F-A4F6-11B36D5BF1E5}">
      <dgm:prSet/>
      <dgm:spPr/>
      <dgm:t>
        <a:bodyPr/>
        <a:lstStyle/>
        <a:p>
          <a:endParaRPr lang="en-AU"/>
        </a:p>
      </dgm:t>
    </dgm:pt>
    <dgm:pt modelId="{A0872E05-945D-44CB-87D6-FEDEC4DC937C}" type="sibTrans" cxnId="{F7D2E007-0CB0-449F-A4F6-11B36D5BF1E5}">
      <dgm:prSet/>
      <dgm:spPr/>
      <dgm:t>
        <a:bodyPr/>
        <a:lstStyle/>
        <a:p>
          <a:endParaRPr lang="en-AU"/>
        </a:p>
      </dgm:t>
    </dgm:pt>
    <dgm:pt modelId="{05C348FA-B6C7-4CA4-B2B3-985F600A3DB4}">
      <dgm:prSet phldrT="[Text]"/>
      <dgm:spPr/>
      <dgm:t>
        <a:bodyPr/>
        <a:lstStyle/>
        <a:p>
          <a:r>
            <a:rPr lang="en-AU" dirty="0"/>
            <a:t>Privacy and Data Protection Officer</a:t>
          </a:r>
        </a:p>
      </dgm:t>
    </dgm:pt>
    <dgm:pt modelId="{5DA97B33-3761-48AA-8717-648E343F6C5D}" type="parTrans" cxnId="{ADB8CE76-C194-4E00-919C-9125A305B6E6}">
      <dgm:prSet/>
      <dgm:spPr/>
      <dgm:t>
        <a:bodyPr/>
        <a:lstStyle/>
        <a:p>
          <a:endParaRPr lang="en-AU"/>
        </a:p>
      </dgm:t>
    </dgm:pt>
    <dgm:pt modelId="{A3DD2976-D892-46C3-ADA2-F38864FB2709}" type="sibTrans" cxnId="{ADB8CE76-C194-4E00-919C-9125A305B6E6}">
      <dgm:prSet/>
      <dgm:spPr/>
      <dgm:t>
        <a:bodyPr/>
        <a:lstStyle/>
        <a:p>
          <a:endParaRPr lang="en-AU"/>
        </a:p>
      </dgm:t>
    </dgm:pt>
    <dgm:pt modelId="{C21E52C3-5FB0-4919-BAC7-92955D885635}">
      <dgm:prSet phldrT="[Text]"/>
      <dgm:spPr/>
      <dgm:t>
        <a:bodyPr/>
        <a:lstStyle/>
        <a:p>
          <a:r>
            <a:rPr lang="en-AU" dirty="0"/>
            <a:t>Privacy Office</a:t>
          </a:r>
        </a:p>
      </dgm:t>
    </dgm:pt>
    <dgm:pt modelId="{1563ECF7-43F4-4534-A137-36D87DC562A5}" type="parTrans" cxnId="{8F8D7ADF-B72D-4C59-8C04-99F35CA6B413}">
      <dgm:prSet/>
      <dgm:spPr/>
      <dgm:t>
        <a:bodyPr/>
        <a:lstStyle/>
        <a:p>
          <a:endParaRPr lang="en-AU"/>
        </a:p>
      </dgm:t>
    </dgm:pt>
    <dgm:pt modelId="{98D44C2A-44C9-4906-A22B-735429CA9E83}" type="sibTrans" cxnId="{8F8D7ADF-B72D-4C59-8C04-99F35CA6B413}">
      <dgm:prSet/>
      <dgm:spPr/>
      <dgm:t>
        <a:bodyPr/>
        <a:lstStyle/>
        <a:p>
          <a:endParaRPr lang="en-AU"/>
        </a:p>
      </dgm:t>
    </dgm:pt>
    <dgm:pt modelId="{7A852EDC-D896-4DBF-931B-563F776A96FD}" type="pres">
      <dgm:prSet presAssocID="{A9F027C3-05F1-45CD-8FC6-5C18E3CD35AE}" presName="mainComposite" presStyleCnt="0">
        <dgm:presLayoutVars>
          <dgm:chPref val="1"/>
          <dgm:dir/>
          <dgm:animOne val="branch"/>
          <dgm:animLvl val="lvl"/>
          <dgm:resizeHandles val="exact"/>
        </dgm:presLayoutVars>
      </dgm:prSet>
      <dgm:spPr/>
    </dgm:pt>
    <dgm:pt modelId="{2C9905CC-8437-4431-AE86-D8F113A42C07}" type="pres">
      <dgm:prSet presAssocID="{A9F027C3-05F1-45CD-8FC6-5C18E3CD35AE}" presName="hierFlow" presStyleCnt="0"/>
      <dgm:spPr/>
    </dgm:pt>
    <dgm:pt modelId="{322CE3D3-68EC-423D-9BC2-A1B1AB06594E}" type="pres">
      <dgm:prSet presAssocID="{A9F027C3-05F1-45CD-8FC6-5C18E3CD35AE}" presName="firstBuf" presStyleCnt="0"/>
      <dgm:spPr/>
    </dgm:pt>
    <dgm:pt modelId="{7C339E90-C789-4B2D-85F4-71C8D266FB25}" type="pres">
      <dgm:prSet presAssocID="{A9F027C3-05F1-45CD-8FC6-5C18E3CD35AE}" presName="hierChild1" presStyleCnt="0">
        <dgm:presLayoutVars>
          <dgm:chPref val="1"/>
          <dgm:animOne val="branch"/>
          <dgm:animLvl val="lvl"/>
        </dgm:presLayoutVars>
      </dgm:prSet>
      <dgm:spPr/>
    </dgm:pt>
    <dgm:pt modelId="{89548F37-A7C1-4D30-AC9D-4337E30DA3B1}" type="pres">
      <dgm:prSet presAssocID="{43187D4D-8E68-4093-8DCA-BC4F4ECFA543}" presName="Name14" presStyleCnt="0"/>
      <dgm:spPr/>
    </dgm:pt>
    <dgm:pt modelId="{F3F43655-86A6-43AB-82D5-64CD4DA1C62A}" type="pres">
      <dgm:prSet presAssocID="{43187D4D-8E68-4093-8DCA-BC4F4ECFA543}" presName="level1Shape" presStyleLbl="node0" presStyleIdx="0" presStyleCnt="1">
        <dgm:presLayoutVars>
          <dgm:chPref val="3"/>
        </dgm:presLayoutVars>
      </dgm:prSet>
      <dgm:spPr/>
    </dgm:pt>
    <dgm:pt modelId="{C4AA06EF-1325-43B8-94ED-35017B61C3B3}" type="pres">
      <dgm:prSet presAssocID="{43187D4D-8E68-4093-8DCA-BC4F4ECFA543}" presName="hierChild2" presStyleCnt="0"/>
      <dgm:spPr/>
    </dgm:pt>
    <dgm:pt modelId="{BAA567BA-9FB1-449D-AAEC-D4412B18D9E4}" type="pres">
      <dgm:prSet presAssocID="{161EC951-0A44-4C48-97E2-1069C9AE3A1A}" presName="Name19" presStyleLbl="parChTrans1D2" presStyleIdx="0" presStyleCnt="1"/>
      <dgm:spPr/>
    </dgm:pt>
    <dgm:pt modelId="{AC0F5456-4D2D-4A6F-95A0-17E3078A2FF9}" type="pres">
      <dgm:prSet presAssocID="{EF7061E3-E776-4F28-83B8-F4CADF4D065F}" presName="Name21" presStyleCnt="0"/>
      <dgm:spPr/>
    </dgm:pt>
    <dgm:pt modelId="{3A7C592F-8441-4CEB-B164-F14DE1D954FD}" type="pres">
      <dgm:prSet presAssocID="{EF7061E3-E776-4F28-83B8-F4CADF4D065F}" presName="level2Shape" presStyleLbl="node2" presStyleIdx="0" presStyleCnt="1"/>
      <dgm:spPr/>
    </dgm:pt>
    <dgm:pt modelId="{BDB631D7-4E8A-4F10-B976-4E0881FDDEB3}" type="pres">
      <dgm:prSet presAssocID="{EF7061E3-E776-4F28-83B8-F4CADF4D065F}" presName="hierChild3" presStyleCnt="0"/>
      <dgm:spPr/>
    </dgm:pt>
    <dgm:pt modelId="{2D0B8BCD-EF88-4A33-909E-C37D4477FB64}" type="pres">
      <dgm:prSet presAssocID="{A9F027C3-05F1-45CD-8FC6-5C18E3CD35AE}" presName="bgShapesFlow" presStyleCnt="0"/>
      <dgm:spPr/>
    </dgm:pt>
    <dgm:pt modelId="{538AE8AD-ED72-4AD2-A94B-E62014F9A38A}" type="pres">
      <dgm:prSet presAssocID="{05C348FA-B6C7-4CA4-B2B3-985F600A3DB4}" presName="rectComp" presStyleCnt="0"/>
      <dgm:spPr/>
    </dgm:pt>
    <dgm:pt modelId="{5BB74D99-6175-4A04-8A38-387DFCF35472}" type="pres">
      <dgm:prSet presAssocID="{05C348FA-B6C7-4CA4-B2B3-985F600A3DB4}" presName="bgRect" presStyleLbl="bgShp" presStyleIdx="0" presStyleCnt="2"/>
      <dgm:spPr/>
    </dgm:pt>
    <dgm:pt modelId="{8EDEEDEE-165B-4A2B-A497-8E7CE6FA0B34}" type="pres">
      <dgm:prSet presAssocID="{05C348FA-B6C7-4CA4-B2B3-985F600A3DB4}" presName="bgRectTx" presStyleLbl="bgShp" presStyleIdx="0" presStyleCnt="2">
        <dgm:presLayoutVars>
          <dgm:bulletEnabled val="1"/>
        </dgm:presLayoutVars>
      </dgm:prSet>
      <dgm:spPr/>
    </dgm:pt>
    <dgm:pt modelId="{32B11088-02AF-4195-A9A3-540A6B2DB484}" type="pres">
      <dgm:prSet presAssocID="{05C348FA-B6C7-4CA4-B2B3-985F600A3DB4}" presName="spComp" presStyleCnt="0"/>
      <dgm:spPr/>
    </dgm:pt>
    <dgm:pt modelId="{6DC96C75-A650-4BAB-AA32-02858557892A}" type="pres">
      <dgm:prSet presAssocID="{05C348FA-B6C7-4CA4-B2B3-985F600A3DB4}" presName="vSp" presStyleCnt="0"/>
      <dgm:spPr/>
    </dgm:pt>
    <dgm:pt modelId="{56716E4F-73ED-4994-842A-781CC3A965D9}" type="pres">
      <dgm:prSet presAssocID="{C21E52C3-5FB0-4919-BAC7-92955D885635}" presName="rectComp" presStyleCnt="0"/>
      <dgm:spPr/>
    </dgm:pt>
    <dgm:pt modelId="{D50FD271-0F09-49BB-B7A4-B2979033C313}" type="pres">
      <dgm:prSet presAssocID="{C21E52C3-5FB0-4919-BAC7-92955D885635}" presName="bgRect" presStyleLbl="bgShp" presStyleIdx="1" presStyleCnt="2"/>
      <dgm:spPr/>
    </dgm:pt>
    <dgm:pt modelId="{24549110-5BBE-4220-92DB-6EAD4E4A82B6}" type="pres">
      <dgm:prSet presAssocID="{C21E52C3-5FB0-4919-BAC7-92955D885635}" presName="bgRectTx" presStyleLbl="bgShp" presStyleIdx="1" presStyleCnt="2">
        <dgm:presLayoutVars>
          <dgm:bulletEnabled val="1"/>
        </dgm:presLayoutVars>
      </dgm:prSet>
      <dgm:spPr/>
    </dgm:pt>
  </dgm:ptLst>
  <dgm:cxnLst>
    <dgm:cxn modelId="{FE644E07-7081-48DB-B882-E46125644059}" type="presOf" srcId="{A9F027C3-05F1-45CD-8FC6-5C18E3CD35AE}" destId="{7A852EDC-D896-4DBF-931B-563F776A96FD}" srcOrd="0" destOrd="0" presId="urn:microsoft.com/office/officeart/2005/8/layout/hierarchy6"/>
    <dgm:cxn modelId="{F7D2E007-0CB0-449F-A4F6-11B36D5BF1E5}" srcId="{43187D4D-8E68-4093-8DCA-BC4F4ECFA543}" destId="{EF7061E3-E776-4F28-83B8-F4CADF4D065F}" srcOrd="0" destOrd="0" parTransId="{161EC951-0A44-4C48-97E2-1069C9AE3A1A}" sibTransId="{A0872E05-945D-44CB-87D6-FEDEC4DC937C}"/>
    <dgm:cxn modelId="{C3B8711A-A7DF-4320-A933-275390EAF2F6}" srcId="{A9F027C3-05F1-45CD-8FC6-5C18E3CD35AE}" destId="{43187D4D-8E68-4093-8DCA-BC4F4ECFA543}" srcOrd="0" destOrd="0" parTransId="{887ACA58-9238-477C-84A3-1C94B8AAF602}" sibTransId="{207F4A0B-D174-4C29-902D-CF310645F9A9}"/>
    <dgm:cxn modelId="{D86ABB21-27F1-4667-BB7F-95C6D58367E4}" type="presOf" srcId="{43187D4D-8E68-4093-8DCA-BC4F4ECFA543}" destId="{F3F43655-86A6-43AB-82D5-64CD4DA1C62A}" srcOrd="0" destOrd="0" presId="urn:microsoft.com/office/officeart/2005/8/layout/hierarchy6"/>
    <dgm:cxn modelId="{9A75FC25-E3DA-47D9-A5D3-81BD9CA1D214}" type="presOf" srcId="{05C348FA-B6C7-4CA4-B2B3-985F600A3DB4}" destId="{8EDEEDEE-165B-4A2B-A497-8E7CE6FA0B34}" srcOrd="1" destOrd="0" presId="urn:microsoft.com/office/officeart/2005/8/layout/hierarchy6"/>
    <dgm:cxn modelId="{238B9647-AA4C-4C7D-9C0A-20EC1FDFFAEA}" type="presOf" srcId="{C21E52C3-5FB0-4919-BAC7-92955D885635}" destId="{24549110-5BBE-4220-92DB-6EAD4E4A82B6}" srcOrd="1" destOrd="0" presId="urn:microsoft.com/office/officeart/2005/8/layout/hierarchy6"/>
    <dgm:cxn modelId="{592CF869-895B-4019-B605-BD7907FD7C79}" type="presOf" srcId="{161EC951-0A44-4C48-97E2-1069C9AE3A1A}" destId="{BAA567BA-9FB1-449D-AAEC-D4412B18D9E4}" srcOrd="0" destOrd="0" presId="urn:microsoft.com/office/officeart/2005/8/layout/hierarchy6"/>
    <dgm:cxn modelId="{ADB8CE76-C194-4E00-919C-9125A305B6E6}" srcId="{A9F027C3-05F1-45CD-8FC6-5C18E3CD35AE}" destId="{05C348FA-B6C7-4CA4-B2B3-985F600A3DB4}" srcOrd="1" destOrd="0" parTransId="{5DA97B33-3761-48AA-8717-648E343F6C5D}" sibTransId="{A3DD2976-D892-46C3-ADA2-F38864FB2709}"/>
    <dgm:cxn modelId="{9CA8638D-64A5-4AB3-88F6-F75C1533513F}" type="presOf" srcId="{05C348FA-B6C7-4CA4-B2B3-985F600A3DB4}" destId="{5BB74D99-6175-4A04-8A38-387DFCF35472}" srcOrd="0" destOrd="0" presId="urn:microsoft.com/office/officeart/2005/8/layout/hierarchy6"/>
    <dgm:cxn modelId="{8F8D7ADF-B72D-4C59-8C04-99F35CA6B413}" srcId="{A9F027C3-05F1-45CD-8FC6-5C18E3CD35AE}" destId="{C21E52C3-5FB0-4919-BAC7-92955D885635}" srcOrd="2" destOrd="0" parTransId="{1563ECF7-43F4-4534-A137-36D87DC562A5}" sibTransId="{98D44C2A-44C9-4906-A22B-735429CA9E83}"/>
    <dgm:cxn modelId="{E06EFBE0-C0C1-4511-ABC5-56D33EA5DCBC}" type="presOf" srcId="{C21E52C3-5FB0-4919-BAC7-92955D885635}" destId="{D50FD271-0F09-49BB-B7A4-B2979033C313}" srcOrd="0" destOrd="0" presId="urn:microsoft.com/office/officeart/2005/8/layout/hierarchy6"/>
    <dgm:cxn modelId="{69D4C0FD-59BF-472C-9DD5-5B1502D116AA}" type="presOf" srcId="{EF7061E3-E776-4F28-83B8-F4CADF4D065F}" destId="{3A7C592F-8441-4CEB-B164-F14DE1D954FD}" srcOrd="0" destOrd="0" presId="urn:microsoft.com/office/officeart/2005/8/layout/hierarchy6"/>
    <dgm:cxn modelId="{3B4B26A8-451B-4ADD-AA21-7AFE4748F546}" type="presParOf" srcId="{7A852EDC-D896-4DBF-931B-563F776A96FD}" destId="{2C9905CC-8437-4431-AE86-D8F113A42C07}" srcOrd="0" destOrd="0" presId="urn:microsoft.com/office/officeart/2005/8/layout/hierarchy6"/>
    <dgm:cxn modelId="{223B23C0-8269-4D98-B076-189D6994C372}" type="presParOf" srcId="{2C9905CC-8437-4431-AE86-D8F113A42C07}" destId="{322CE3D3-68EC-423D-9BC2-A1B1AB06594E}" srcOrd="0" destOrd="0" presId="urn:microsoft.com/office/officeart/2005/8/layout/hierarchy6"/>
    <dgm:cxn modelId="{0985DD37-4E4B-49E5-85FF-DE4C942237B0}" type="presParOf" srcId="{2C9905CC-8437-4431-AE86-D8F113A42C07}" destId="{7C339E90-C789-4B2D-85F4-71C8D266FB25}" srcOrd="1" destOrd="0" presId="urn:microsoft.com/office/officeart/2005/8/layout/hierarchy6"/>
    <dgm:cxn modelId="{D4F4E6F5-39A3-4CA8-B73B-CAFF6B618EF5}" type="presParOf" srcId="{7C339E90-C789-4B2D-85F4-71C8D266FB25}" destId="{89548F37-A7C1-4D30-AC9D-4337E30DA3B1}" srcOrd="0" destOrd="0" presId="urn:microsoft.com/office/officeart/2005/8/layout/hierarchy6"/>
    <dgm:cxn modelId="{B0E6E152-7E0D-4FFB-B88A-8FFF038D64A2}" type="presParOf" srcId="{89548F37-A7C1-4D30-AC9D-4337E30DA3B1}" destId="{F3F43655-86A6-43AB-82D5-64CD4DA1C62A}" srcOrd="0" destOrd="0" presId="urn:microsoft.com/office/officeart/2005/8/layout/hierarchy6"/>
    <dgm:cxn modelId="{A556F35F-D0A8-4400-85B6-CA9831145D01}" type="presParOf" srcId="{89548F37-A7C1-4D30-AC9D-4337E30DA3B1}" destId="{C4AA06EF-1325-43B8-94ED-35017B61C3B3}" srcOrd="1" destOrd="0" presId="urn:microsoft.com/office/officeart/2005/8/layout/hierarchy6"/>
    <dgm:cxn modelId="{14424A71-2415-4AC9-9C18-146DE112D0C2}" type="presParOf" srcId="{C4AA06EF-1325-43B8-94ED-35017B61C3B3}" destId="{BAA567BA-9FB1-449D-AAEC-D4412B18D9E4}" srcOrd="0" destOrd="0" presId="urn:microsoft.com/office/officeart/2005/8/layout/hierarchy6"/>
    <dgm:cxn modelId="{09441B84-4F32-4781-A08A-ED3B150BD7AD}" type="presParOf" srcId="{C4AA06EF-1325-43B8-94ED-35017B61C3B3}" destId="{AC0F5456-4D2D-4A6F-95A0-17E3078A2FF9}" srcOrd="1" destOrd="0" presId="urn:microsoft.com/office/officeart/2005/8/layout/hierarchy6"/>
    <dgm:cxn modelId="{4BB62E73-8C82-455E-B2B4-C3AF460E47FF}" type="presParOf" srcId="{AC0F5456-4D2D-4A6F-95A0-17E3078A2FF9}" destId="{3A7C592F-8441-4CEB-B164-F14DE1D954FD}" srcOrd="0" destOrd="0" presId="urn:microsoft.com/office/officeart/2005/8/layout/hierarchy6"/>
    <dgm:cxn modelId="{CB42D9F4-C2A6-4FAE-8EDB-1F516B217C30}" type="presParOf" srcId="{AC0F5456-4D2D-4A6F-95A0-17E3078A2FF9}" destId="{BDB631D7-4E8A-4F10-B976-4E0881FDDEB3}" srcOrd="1" destOrd="0" presId="urn:microsoft.com/office/officeart/2005/8/layout/hierarchy6"/>
    <dgm:cxn modelId="{8151789F-7806-4EE7-8184-F32AFB90981F}" type="presParOf" srcId="{7A852EDC-D896-4DBF-931B-563F776A96FD}" destId="{2D0B8BCD-EF88-4A33-909E-C37D4477FB64}" srcOrd="1" destOrd="0" presId="urn:microsoft.com/office/officeart/2005/8/layout/hierarchy6"/>
    <dgm:cxn modelId="{827DBFFA-FC6F-4D10-8853-AA23070FFCA2}" type="presParOf" srcId="{2D0B8BCD-EF88-4A33-909E-C37D4477FB64}" destId="{538AE8AD-ED72-4AD2-A94B-E62014F9A38A}" srcOrd="0" destOrd="0" presId="urn:microsoft.com/office/officeart/2005/8/layout/hierarchy6"/>
    <dgm:cxn modelId="{0BAAFD88-B423-4669-8A83-495B6F173204}" type="presParOf" srcId="{538AE8AD-ED72-4AD2-A94B-E62014F9A38A}" destId="{5BB74D99-6175-4A04-8A38-387DFCF35472}" srcOrd="0" destOrd="0" presId="urn:microsoft.com/office/officeart/2005/8/layout/hierarchy6"/>
    <dgm:cxn modelId="{47AB204C-7210-4C38-A6DD-22BEBEC72CBE}" type="presParOf" srcId="{538AE8AD-ED72-4AD2-A94B-E62014F9A38A}" destId="{8EDEEDEE-165B-4A2B-A497-8E7CE6FA0B34}" srcOrd="1" destOrd="0" presId="urn:microsoft.com/office/officeart/2005/8/layout/hierarchy6"/>
    <dgm:cxn modelId="{B4626FD1-B64E-4688-A6F8-8D02127F8385}" type="presParOf" srcId="{2D0B8BCD-EF88-4A33-909E-C37D4477FB64}" destId="{32B11088-02AF-4195-A9A3-540A6B2DB484}" srcOrd="1" destOrd="0" presId="urn:microsoft.com/office/officeart/2005/8/layout/hierarchy6"/>
    <dgm:cxn modelId="{697B0C50-6928-44DA-9929-C19793AF0DE2}" type="presParOf" srcId="{32B11088-02AF-4195-A9A3-540A6B2DB484}" destId="{6DC96C75-A650-4BAB-AA32-02858557892A}" srcOrd="0" destOrd="0" presId="urn:microsoft.com/office/officeart/2005/8/layout/hierarchy6"/>
    <dgm:cxn modelId="{53ED6BA0-2DCE-4456-8BB4-996FD5746872}" type="presParOf" srcId="{2D0B8BCD-EF88-4A33-909E-C37D4477FB64}" destId="{56716E4F-73ED-4994-842A-781CC3A965D9}" srcOrd="2" destOrd="0" presId="urn:microsoft.com/office/officeart/2005/8/layout/hierarchy6"/>
    <dgm:cxn modelId="{F6F675B0-55F3-4F3F-A2B3-99FA6B8AD8CA}" type="presParOf" srcId="{56716E4F-73ED-4994-842A-781CC3A965D9}" destId="{D50FD271-0F09-49BB-B7A4-B2979033C313}" srcOrd="0" destOrd="0" presId="urn:microsoft.com/office/officeart/2005/8/layout/hierarchy6"/>
    <dgm:cxn modelId="{6C18216C-9658-42AF-82A3-815B1A6A4B58}" type="presParOf" srcId="{56716E4F-73ED-4994-842A-781CC3A965D9}" destId="{24549110-5BBE-4220-92DB-6EAD4E4A82B6}" srcOrd="1" destOrd="0" presId="urn:microsoft.com/office/officeart/2005/8/layout/hierarchy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0AF7D6FD-9BB2-4AD2-8925-CE10E12D183A}" type="doc">
      <dgm:prSet loTypeId="urn:microsoft.com/office/officeart/2018/2/layout/IconVerticalSolidList" loCatId="icon" qsTypeId="urn:microsoft.com/office/officeart/2005/8/quickstyle/simple1" qsCatId="simple" csTypeId="urn:microsoft.com/office/officeart/2005/8/colors/accent3_2" csCatId="accent3" phldr="1"/>
      <dgm:spPr/>
    </dgm:pt>
    <dgm:pt modelId="{E0EE82EE-4397-4F2E-98A0-759971BC24A1}">
      <dgm:prSet phldrT="[Text]"/>
      <dgm:spPr/>
      <dgm:t>
        <a:bodyPr/>
        <a:lstStyle/>
        <a:p>
          <a:r>
            <a:rPr lang="en-AU"/>
            <a:t>Minimum compliance</a:t>
          </a:r>
        </a:p>
      </dgm:t>
    </dgm:pt>
    <dgm:pt modelId="{21481F05-E4C5-40F0-9A6E-834E2EBF36B1}" type="parTrans" cxnId="{DB097105-2C8F-41E9-9F4A-CBC802245502}">
      <dgm:prSet/>
      <dgm:spPr/>
      <dgm:t>
        <a:bodyPr/>
        <a:lstStyle/>
        <a:p>
          <a:endParaRPr lang="en-AU"/>
        </a:p>
      </dgm:t>
    </dgm:pt>
    <dgm:pt modelId="{E374848C-4D8E-4BC0-876B-81680D1FC9FC}" type="sibTrans" cxnId="{DB097105-2C8F-41E9-9F4A-CBC802245502}">
      <dgm:prSet/>
      <dgm:spPr/>
      <dgm:t>
        <a:bodyPr/>
        <a:lstStyle/>
        <a:p>
          <a:endParaRPr lang="en-AU"/>
        </a:p>
      </dgm:t>
    </dgm:pt>
    <dgm:pt modelId="{6DB5549C-5A09-443E-8BDE-4C2E12AC9D98}">
      <dgm:prSet phldrT="[Text]"/>
      <dgm:spPr/>
      <dgm:t>
        <a:bodyPr/>
        <a:lstStyle/>
        <a:p>
          <a:r>
            <a:rPr lang="en-AU"/>
            <a:t>Community expectations</a:t>
          </a:r>
        </a:p>
      </dgm:t>
    </dgm:pt>
    <dgm:pt modelId="{EE2F6AD3-5CD7-4434-8882-345E8AA15B04}" type="parTrans" cxnId="{309AA2E4-BAE5-4377-B9C0-515BCD3FEAED}">
      <dgm:prSet/>
      <dgm:spPr/>
      <dgm:t>
        <a:bodyPr/>
        <a:lstStyle/>
        <a:p>
          <a:endParaRPr lang="en-AU"/>
        </a:p>
      </dgm:t>
    </dgm:pt>
    <dgm:pt modelId="{E21957ED-8DEE-4B89-8882-0417D5D603A2}" type="sibTrans" cxnId="{309AA2E4-BAE5-4377-B9C0-515BCD3FEAED}">
      <dgm:prSet/>
      <dgm:spPr/>
      <dgm:t>
        <a:bodyPr/>
        <a:lstStyle/>
        <a:p>
          <a:endParaRPr lang="en-AU"/>
        </a:p>
      </dgm:t>
    </dgm:pt>
    <dgm:pt modelId="{AB0C9179-CA23-41CB-8EB4-C840D7286612}">
      <dgm:prSet phldrT="[Text]"/>
      <dgm:spPr/>
      <dgm:t>
        <a:bodyPr/>
        <a:lstStyle/>
        <a:p>
          <a:r>
            <a:rPr lang="en-AU"/>
            <a:t>Ethical use</a:t>
          </a:r>
        </a:p>
      </dgm:t>
    </dgm:pt>
    <dgm:pt modelId="{8FC5E114-D8C6-4BED-ACC3-587B99B17370}" type="parTrans" cxnId="{102AD346-A808-4014-9F26-CF1F55FA0CBA}">
      <dgm:prSet/>
      <dgm:spPr/>
      <dgm:t>
        <a:bodyPr/>
        <a:lstStyle/>
        <a:p>
          <a:endParaRPr lang="en-AU"/>
        </a:p>
      </dgm:t>
    </dgm:pt>
    <dgm:pt modelId="{5494D411-8673-466E-B0DE-FE34060ABE03}" type="sibTrans" cxnId="{102AD346-A808-4014-9F26-CF1F55FA0CBA}">
      <dgm:prSet/>
      <dgm:spPr/>
      <dgm:t>
        <a:bodyPr/>
        <a:lstStyle/>
        <a:p>
          <a:endParaRPr lang="en-AU"/>
        </a:p>
      </dgm:t>
    </dgm:pt>
    <dgm:pt modelId="{AC43310E-EE24-43ED-8A70-127F58A2C722}" type="pres">
      <dgm:prSet presAssocID="{0AF7D6FD-9BB2-4AD2-8925-CE10E12D183A}" presName="root" presStyleCnt="0">
        <dgm:presLayoutVars>
          <dgm:dir/>
          <dgm:resizeHandles val="exact"/>
        </dgm:presLayoutVars>
      </dgm:prSet>
      <dgm:spPr/>
    </dgm:pt>
    <dgm:pt modelId="{D973520F-5BA4-454B-B87D-7307A3A92D69}" type="pres">
      <dgm:prSet presAssocID="{E0EE82EE-4397-4F2E-98A0-759971BC24A1}" presName="compNode" presStyleCnt="0"/>
      <dgm:spPr/>
    </dgm:pt>
    <dgm:pt modelId="{AAD74A59-F067-4CA9-AD94-EED07F12AA2C}" type="pres">
      <dgm:prSet presAssocID="{E0EE82EE-4397-4F2E-98A0-759971BC24A1}" presName="bgRect" presStyleLbl="bgShp" presStyleIdx="0" presStyleCnt="3"/>
      <dgm:spPr/>
    </dgm:pt>
    <dgm:pt modelId="{EEE3AEC4-5598-4F14-977F-3BCD6B892B8B}" type="pres">
      <dgm:prSet presAssocID="{E0EE82EE-4397-4F2E-98A0-759971BC24A1}"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Checkmark"/>
        </a:ext>
      </dgm:extLst>
    </dgm:pt>
    <dgm:pt modelId="{20F9F813-1016-4FC9-8881-BBC7BE38CC3D}" type="pres">
      <dgm:prSet presAssocID="{E0EE82EE-4397-4F2E-98A0-759971BC24A1}" presName="spaceRect" presStyleCnt="0"/>
      <dgm:spPr/>
    </dgm:pt>
    <dgm:pt modelId="{BAD14BBE-12C7-435F-9A79-1842883A1565}" type="pres">
      <dgm:prSet presAssocID="{E0EE82EE-4397-4F2E-98A0-759971BC24A1}" presName="parTx" presStyleLbl="revTx" presStyleIdx="0" presStyleCnt="3">
        <dgm:presLayoutVars>
          <dgm:chMax val="0"/>
          <dgm:chPref val="0"/>
        </dgm:presLayoutVars>
      </dgm:prSet>
      <dgm:spPr/>
    </dgm:pt>
    <dgm:pt modelId="{F2229197-4778-4FA7-9E60-B697647DC0F9}" type="pres">
      <dgm:prSet presAssocID="{E374848C-4D8E-4BC0-876B-81680D1FC9FC}" presName="sibTrans" presStyleCnt="0"/>
      <dgm:spPr/>
    </dgm:pt>
    <dgm:pt modelId="{A037F561-8D10-41F2-AB27-DD6CC3C10B48}" type="pres">
      <dgm:prSet presAssocID="{6DB5549C-5A09-443E-8BDE-4C2E12AC9D98}" presName="compNode" presStyleCnt="0"/>
      <dgm:spPr/>
    </dgm:pt>
    <dgm:pt modelId="{B55E1684-40E8-4D0E-8BF5-D3E19E53D76C}" type="pres">
      <dgm:prSet presAssocID="{6DB5549C-5A09-443E-8BDE-4C2E12AC9D98}" presName="bgRect" presStyleLbl="bgShp" presStyleIdx="1" presStyleCnt="3"/>
      <dgm:spPr/>
    </dgm:pt>
    <dgm:pt modelId="{7DB08727-6939-48EC-AA59-13DA06EFB4E6}" type="pres">
      <dgm:prSet presAssocID="{6DB5549C-5A09-443E-8BDE-4C2E12AC9D98}"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Group"/>
        </a:ext>
      </dgm:extLst>
    </dgm:pt>
    <dgm:pt modelId="{D2C0930C-58A4-4B13-9AF2-166492BF3522}" type="pres">
      <dgm:prSet presAssocID="{6DB5549C-5A09-443E-8BDE-4C2E12AC9D98}" presName="spaceRect" presStyleCnt="0"/>
      <dgm:spPr/>
    </dgm:pt>
    <dgm:pt modelId="{571FADDC-F083-4ECC-9D3E-8B928BD9ED58}" type="pres">
      <dgm:prSet presAssocID="{6DB5549C-5A09-443E-8BDE-4C2E12AC9D98}" presName="parTx" presStyleLbl="revTx" presStyleIdx="1" presStyleCnt="3">
        <dgm:presLayoutVars>
          <dgm:chMax val="0"/>
          <dgm:chPref val="0"/>
        </dgm:presLayoutVars>
      </dgm:prSet>
      <dgm:spPr/>
    </dgm:pt>
    <dgm:pt modelId="{5FE77252-219D-4653-98FB-51D8662BED7B}" type="pres">
      <dgm:prSet presAssocID="{E21957ED-8DEE-4B89-8882-0417D5D603A2}" presName="sibTrans" presStyleCnt="0"/>
      <dgm:spPr/>
    </dgm:pt>
    <dgm:pt modelId="{F08A24FB-8334-44F5-BBEE-F9AD738AB723}" type="pres">
      <dgm:prSet presAssocID="{AB0C9179-CA23-41CB-8EB4-C840D7286612}" presName="compNode" presStyleCnt="0"/>
      <dgm:spPr/>
    </dgm:pt>
    <dgm:pt modelId="{64E8A395-2327-486A-BA92-E270F9870582}" type="pres">
      <dgm:prSet presAssocID="{AB0C9179-CA23-41CB-8EB4-C840D7286612}" presName="bgRect" presStyleLbl="bgShp" presStyleIdx="2" presStyleCnt="3"/>
      <dgm:spPr/>
    </dgm:pt>
    <dgm:pt modelId="{958E98AD-F323-427D-9516-5D2AB8E5DB09}" type="pres">
      <dgm:prSet presAssocID="{AB0C9179-CA23-41CB-8EB4-C840D7286612}"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Scales of Justice"/>
        </a:ext>
      </dgm:extLst>
    </dgm:pt>
    <dgm:pt modelId="{185C2D4A-0B01-409E-A618-4F256227DD23}" type="pres">
      <dgm:prSet presAssocID="{AB0C9179-CA23-41CB-8EB4-C840D7286612}" presName="spaceRect" presStyleCnt="0"/>
      <dgm:spPr/>
    </dgm:pt>
    <dgm:pt modelId="{1A03BE4E-CE5C-44A2-A043-3FAB299F0DC8}" type="pres">
      <dgm:prSet presAssocID="{AB0C9179-CA23-41CB-8EB4-C840D7286612}" presName="parTx" presStyleLbl="revTx" presStyleIdx="2" presStyleCnt="3">
        <dgm:presLayoutVars>
          <dgm:chMax val="0"/>
          <dgm:chPref val="0"/>
        </dgm:presLayoutVars>
      </dgm:prSet>
      <dgm:spPr/>
    </dgm:pt>
  </dgm:ptLst>
  <dgm:cxnLst>
    <dgm:cxn modelId="{DB097105-2C8F-41E9-9F4A-CBC802245502}" srcId="{0AF7D6FD-9BB2-4AD2-8925-CE10E12D183A}" destId="{E0EE82EE-4397-4F2E-98A0-759971BC24A1}" srcOrd="0" destOrd="0" parTransId="{21481F05-E4C5-40F0-9A6E-834E2EBF36B1}" sibTransId="{E374848C-4D8E-4BC0-876B-81680D1FC9FC}"/>
    <dgm:cxn modelId="{424D8732-C62D-48D9-9DB8-ED56B1C0ED7F}" type="presOf" srcId="{AB0C9179-CA23-41CB-8EB4-C840D7286612}" destId="{1A03BE4E-CE5C-44A2-A043-3FAB299F0DC8}" srcOrd="0" destOrd="0" presId="urn:microsoft.com/office/officeart/2018/2/layout/IconVerticalSolidList"/>
    <dgm:cxn modelId="{102AD346-A808-4014-9F26-CF1F55FA0CBA}" srcId="{0AF7D6FD-9BB2-4AD2-8925-CE10E12D183A}" destId="{AB0C9179-CA23-41CB-8EB4-C840D7286612}" srcOrd="2" destOrd="0" parTransId="{8FC5E114-D8C6-4BED-ACC3-587B99B17370}" sibTransId="{5494D411-8673-466E-B0DE-FE34060ABE03}"/>
    <dgm:cxn modelId="{6381F298-8936-4AF1-B72F-EF0EF477A811}" type="presOf" srcId="{6DB5549C-5A09-443E-8BDE-4C2E12AC9D98}" destId="{571FADDC-F083-4ECC-9D3E-8B928BD9ED58}" srcOrd="0" destOrd="0" presId="urn:microsoft.com/office/officeart/2018/2/layout/IconVerticalSolidList"/>
    <dgm:cxn modelId="{A521C6B6-7581-4A78-9570-409837963602}" type="presOf" srcId="{E0EE82EE-4397-4F2E-98A0-759971BC24A1}" destId="{BAD14BBE-12C7-435F-9A79-1842883A1565}" srcOrd="0" destOrd="0" presId="urn:microsoft.com/office/officeart/2018/2/layout/IconVerticalSolidList"/>
    <dgm:cxn modelId="{309AA2E4-BAE5-4377-B9C0-515BCD3FEAED}" srcId="{0AF7D6FD-9BB2-4AD2-8925-CE10E12D183A}" destId="{6DB5549C-5A09-443E-8BDE-4C2E12AC9D98}" srcOrd="1" destOrd="0" parTransId="{EE2F6AD3-5CD7-4434-8882-345E8AA15B04}" sibTransId="{E21957ED-8DEE-4B89-8882-0417D5D603A2}"/>
    <dgm:cxn modelId="{A52C06FB-9294-4D14-B1D5-9560CF0B1A57}" type="presOf" srcId="{0AF7D6FD-9BB2-4AD2-8925-CE10E12D183A}" destId="{AC43310E-EE24-43ED-8A70-127F58A2C722}" srcOrd="0" destOrd="0" presId="urn:microsoft.com/office/officeart/2018/2/layout/IconVerticalSolidList"/>
    <dgm:cxn modelId="{A75FCDBB-09F2-4E65-9E0F-5B0EC8355DBF}" type="presParOf" srcId="{AC43310E-EE24-43ED-8A70-127F58A2C722}" destId="{D973520F-5BA4-454B-B87D-7307A3A92D69}" srcOrd="0" destOrd="0" presId="urn:microsoft.com/office/officeart/2018/2/layout/IconVerticalSolidList"/>
    <dgm:cxn modelId="{9D06405C-EEB2-4346-B3DC-C3D1AC3257F8}" type="presParOf" srcId="{D973520F-5BA4-454B-B87D-7307A3A92D69}" destId="{AAD74A59-F067-4CA9-AD94-EED07F12AA2C}" srcOrd="0" destOrd="0" presId="urn:microsoft.com/office/officeart/2018/2/layout/IconVerticalSolidList"/>
    <dgm:cxn modelId="{995862CE-499E-4AAD-AAD0-242EBBFEB574}" type="presParOf" srcId="{D973520F-5BA4-454B-B87D-7307A3A92D69}" destId="{EEE3AEC4-5598-4F14-977F-3BCD6B892B8B}" srcOrd="1" destOrd="0" presId="urn:microsoft.com/office/officeart/2018/2/layout/IconVerticalSolidList"/>
    <dgm:cxn modelId="{41B3F760-F58D-46C5-8795-53366098BA0A}" type="presParOf" srcId="{D973520F-5BA4-454B-B87D-7307A3A92D69}" destId="{20F9F813-1016-4FC9-8881-BBC7BE38CC3D}" srcOrd="2" destOrd="0" presId="urn:microsoft.com/office/officeart/2018/2/layout/IconVerticalSolidList"/>
    <dgm:cxn modelId="{05D0D2E1-C18A-43A5-8064-365E496EBFA6}" type="presParOf" srcId="{D973520F-5BA4-454B-B87D-7307A3A92D69}" destId="{BAD14BBE-12C7-435F-9A79-1842883A1565}" srcOrd="3" destOrd="0" presId="urn:microsoft.com/office/officeart/2018/2/layout/IconVerticalSolidList"/>
    <dgm:cxn modelId="{DAE47546-0B3A-40BF-B72D-A174CF5E637C}" type="presParOf" srcId="{AC43310E-EE24-43ED-8A70-127F58A2C722}" destId="{F2229197-4778-4FA7-9E60-B697647DC0F9}" srcOrd="1" destOrd="0" presId="urn:microsoft.com/office/officeart/2018/2/layout/IconVerticalSolidList"/>
    <dgm:cxn modelId="{1A12FEB0-8BF0-42A0-802B-90EF75D345A0}" type="presParOf" srcId="{AC43310E-EE24-43ED-8A70-127F58A2C722}" destId="{A037F561-8D10-41F2-AB27-DD6CC3C10B48}" srcOrd="2" destOrd="0" presId="urn:microsoft.com/office/officeart/2018/2/layout/IconVerticalSolidList"/>
    <dgm:cxn modelId="{58F79828-1794-4124-9998-BB98EA6973A3}" type="presParOf" srcId="{A037F561-8D10-41F2-AB27-DD6CC3C10B48}" destId="{B55E1684-40E8-4D0E-8BF5-D3E19E53D76C}" srcOrd="0" destOrd="0" presId="urn:microsoft.com/office/officeart/2018/2/layout/IconVerticalSolidList"/>
    <dgm:cxn modelId="{CFA8F9EE-EA60-4209-A121-4720666ACEA2}" type="presParOf" srcId="{A037F561-8D10-41F2-AB27-DD6CC3C10B48}" destId="{7DB08727-6939-48EC-AA59-13DA06EFB4E6}" srcOrd="1" destOrd="0" presId="urn:microsoft.com/office/officeart/2018/2/layout/IconVerticalSolidList"/>
    <dgm:cxn modelId="{F0752BFB-149F-4C1B-8CDD-8C5A102C2859}" type="presParOf" srcId="{A037F561-8D10-41F2-AB27-DD6CC3C10B48}" destId="{D2C0930C-58A4-4B13-9AF2-166492BF3522}" srcOrd="2" destOrd="0" presId="urn:microsoft.com/office/officeart/2018/2/layout/IconVerticalSolidList"/>
    <dgm:cxn modelId="{CA2B2F72-9EEB-4DAE-8056-B12F291FD458}" type="presParOf" srcId="{A037F561-8D10-41F2-AB27-DD6CC3C10B48}" destId="{571FADDC-F083-4ECC-9D3E-8B928BD9ED58}" srcOrd="3" destOrd="0" presId="urn:microsoft.com/office/officeart/2018/2/layout/IconVerticalSolidList"/>
    <dgm:cxn modelId="{1B95B0FD-2037-4D14-8829-21E76BF3E809}" type="presParOf" srcId="{AC43310E-EE24-43ED-8A70-127F58A2C722}" destId="{5FE77252-219D-4653-98FB-51D8662BED7B}" srcOrd="3" destOrd="0" presId="urn:microsoft.com/office/officeart/2018/2/layout/IconVerticalSolidList"/>
    <dgm:cxn modelId="{5E1B5F48-5519-4112-B13B-EA609ADEC3D0}" type="presParOf" srcId="{AC43310E-EE24-43ED-8A70-127F58A2C722}" destId="{F08A24FB-8334-44F5-BBEE-F9AD738AB723}" srcOrd="4" destOrd="0" presId="urn:microsoft.com/office/officeart/2018/2/layout/IconVerticalSolidList"/>
    <dgm:cxn modelId="{846F8B5A-EEBF-4B96-B328-E93D0FC5CFAB}" type="presParOf" srcId="{F08A24FB-8334-44F5-BBEE-F9AD738AB723}" destId="{64E8A395-2327-486A-BA92-E270F9870582}" srcOrd="0" destOrd="0" presId="urn:microsoft.com/office/officeart/2018/2/layout/IconVerticalSolidList"/>
    <dgm:cxn modelId="{B18FDC06-70CA-47D3-84C5-668D8B9AC01F}" type="presParOf" srcId="{F08A24FB-8334-44F5-BBEE-F9AD738AB723}" destId="{958E98AD-F323-427D-9516-5D2AB8E5DB09}" srcOrd="1" destOrd="0" presId="urn:microsoft.com/office/officeart/2018/2/layout/IconVerticalSolidList"/>
    <dgm:cxn modelId="{9FFFA988-F98D-40C1-80CD-B70FC5DCE892}" type="presParOf" srcId="{F08A24FB-8334-44F5-BBEE-F9AD738AB723}" destId="{185C2D4A-0B01-409E-A618-4F256227DD23}" srcOrd="2" destOrd="0" presId="urn:microsoft.com/office/officeart/2018/2/layout/IconVerticalSolidList"/>
    <dgm:cxn modelId="{E5CB77F2-A7E4-48A7-9141-7E016E0FB6C2}" type="presParOf" srcId="{F08A24FB-8334-44F5-BBEE-F9AD738AB723}" destId="{1A03BE4E-CE5C-44A2-A043-3FAB299F0DC8}"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B83F8670-F44E-4EEC-A398-4A59E4BD575F}" type="doc">
      <dgm:prSet loTypeId="urn:microsoft.com/office/officeart/2005/8/layout/hList7" loCatId="list" qsTypeId="urn:microsoft.com/office/officeart/2005/8/quickstyle/simple1" qsCatId="simple" csTypeId="urn:microsoft.com/office/officeart/2005/8/colors/accent1_2" csCatId="accent1" phldr="1"/>
      <dgm:spPr/>
      <dgm:t>
        <a:bodyPr/>
        <a:lstStyle/>
        <a:p>
          <a:endParaRPr lang="en-AU"/>
        </a:p>
      </dgm:t>
    </dgm:pt>
    <dgm:pt modelId="{AC703E28-B68E-4476-9EED-23D8E87AECEE}">
      <dgm:prSet phldrT="[Text]"/>
      <dgm:spPr/>
      <dgm:t>
        <a:bodyPr/>
        <a:lstStyle/>
        <a:p>
          <a:r>
            <a:rPr lang="en-AU" dirty="0"/>
            <a:t>Trust and reputation - Our constituents expect more</a:t>
          </a:r>
        </a:p>
      </dgm:t>
    </dgm:pt>
    <dgm:pt modelId="{F33A23A6-2EDF-4CF3-AC75-B21AFCE75B27}" type="parTrans" cxnId="{5F0C9317-CBAF-447F-8EF9-DBEF2860570A}">
      <dgm:prSet/>
      <dgm:spPr/>
      <dgm:t>
        <a:bodyPr/>
        <a:lstStyle/>
        <a:p>
          <a:endParaRPr lang="en-AU"/>
        </a:p>
      </dgm:t>
    </dgm:pt>
    <dgm:pt modelId="{42FDB500-D8B8-4910-A9D9-97CD822AB6A2}" type="sibTrans" cxnId="{5F0C9317-CBAF-447F-8EF9-DBEF2860570A}">
      <dgm:prSet/>
      <dgm:spPr/>
      <dgm:t>
        <a:bodyPr/>
        <a:lstStyle/>
        <a:p>
          <a:endParaRPr lang="en-AU"/>
        </a:p>
      </dgm:t>
    </dgm:pt>
    <dgm:pt modelId="{5245DF08-69CF-45B4-A37A-1F22EACB0A2E}">
      <dgm:prSet phldrT="[Text]"/>
      <dgm:spPr/>
      <dgm:t>
        <a:bodyPr/>
        <a:lstStyle/>
        <a:p>
          <a:r>
            <a:rPr lang="en-AU" dirty="0"/>
            <a:t>Safeguarding our information assets</a:t>
          </a:r>
        </a:p>
      </dgm:t>
    </dgm:pt>
    <dgm:pt modelId="{3FDF3AB5-F012-4655-A3C8-40D05FF951BF}" type="parTrans" cxnId="{A3DEB2E3-C215-47B8-90EF-D79C4F43CDE2}">
      <dgm:prSet/>
      <dgm:spPr/>
      <dgm:t>
        <a:bodyPr/>
        <a:lstStyle/>
        <a:p>
          <a:endParaRPr lang="en-AU"/>
        </a:p>
      </dgm:t>
    </dgm:pt>
    <dgm:pt modelId="{217333FA-28AC-4168-AE4B-5B901336DAB3}" type="sibTrans" cxnId="{A3DEB2E3-C215-47B8-90EF-D79C4F43CDE2}">
      <dgm:prSet/>
      <dgm:spPr/>
      <dgm:t>
        <a:bodyPr/>
        <a:lstStyle/>
        <a:p>
          <a:endParaRPr lang="en-AU"/>
        </a:p>
      </dgm:t>
    </dgm:pt>
    <dgm:pt modelId="{A2017E25-62F8-4188-B28C-09E7DFFEAAAD}">
      <dgm:prSet phldrT="[Text]"/>
      <dgm:spPr/>
      <dgm:t>
        <a:bodyPr/>
        <a:lstStyle/>
        <a:p>
          <a:r>
            <a:rPr lang="en-AU" dirty="0"/>
            <a:t>Reduce cost of complaints, incidents, disputes</a:t>
          </a:r>
        </a:p>
      </dgm:t>
    </dgm:pt>
    <dgm:pt modelId="{F629253F-82AC-4F71-AFDB-AC240C03EE6C}" type="parTrans" cxnId="{92758343-B6E2-417C-81DE-CFC341C7E373}">
      <dgm:prSet/>
      <dgm:spPr/>
      <dgm:t>
        <a:bodyPr/>
        <a:lstStyle/>
        <a:p>
          <a:endParaRPr lang="en-AU"/>
        </a:p>
      </dgm:t>
    </dgm:pt>
    <dgm:pt modelId="{9776E32C-A9C1-47F9-A98E-5D105BE96F3A}" type="sibTrans" cxnId="{92758343-B6E2-417C-81DE-CFC341C7E373}">
      <dgm:prSet/>
      <dgm:spPr/>
      <dgm:t>
        <a:bodyPr/>
        <a:lstStyle/>
        <a:p>
          <a:endParaRPr lang="en-AU"/>
        </a:p>
      </dgm:t>
    </dgm:pt>
    <dgm:pt modelId="{0D9E81A0-5E6F-4CB6-85AC-9C1F37D944DE}" type="pres">
      <dgm:prSet presAssocID="{B83F8670-F44E-4EEC-A398-4A59E4BD575F}" presName="Name0" presStyleCnt="0">
        <dgm:presLayoutVars>
          <dgm:dir/>
          <dgm:resizeHandles val="exact"/>
        </dgm:presLayoutVars>
      </dgm:prSet>
      <dgm:spPr/>
    </dgm:pt>
    <dgm:pt modelId="{A19D3F8C-1A7E-4F33-B896-7814CC47F1C1}" type="pres">
      <dgm:prSet presAssocID="{B83F8670-F44E-4EEC-A398-4A59E4BD575F}" presName="fgShape" presStyleLbl="fgShp" presStyleIdx="0" presStyleCnt="1"/>
      <dgm:spPr/>
    </dgm:pt>
    <dgm:pt modelId="{31C7EC31-D57F-4C6B-92E2-62BBE16722F4}" type="pres">
      <dgm:prSet presAssocID="{B83F8670-F44E-4EEC-A398-4A59E4BD575F}" presName="linComp" presStyleCnt="0"/>
      <dgm:spPr/>
    </dgm:pt>
    <dgm:pt modelId="{30CA348C-E828-4899-A4FB-17CE97EE0D3E}" type="pres">
      <dgm:prSet presAssocID="{AC703E28-B68E-4476-9EED-23D8E87AECEE}" presName="compNode" presStyleCnt="0"/>
      <dgm:spPr/>
    </dgm:pt>
    <dgm:pt modelId="{888D9738-F803-4AE6-85BF-EDD3645223EE}" type="pres">
      <dgm:prSet presAssocID="{AC703E28-B68E-4476-9EED-23D8E87AECEE}" presName="bkgdShape" presStyleLbl="node1" presStyleIdx="0" presStyleCnt="3"/>
      <dgm:spPr/>
    </dgm:pt>
    <dgm:pt modelId="{08EEEB33-65D5-4522-A943-13BA99E02093}" type="pres">
      <dgm:prSet presAssocID="{AC703E28-B68E-4476-9EED-23D8E87AECEE}" presName="nodeTx" presStyleLbl="node1" presStyleIdx="0" presStyleCnt="3">
        <dgm:presLayoutVars>
          <dgm:bulletEnabled val="1"/>
        </dgm:presLayoutVars>
      </dgm:prSet>
      <dgm:spPr/>
    </dgm:pt>
    <dgm:pt modelId="{6D3E5B3A-C77A-4DE5-BE01-74288FB8F252}" type="pres">
      <dgm:prSet presAssocID="{AC703E28-B68E-4476-9EED-23D8E87AECEE}" presName="invisiNode" presStyleLbl="node1" presStyleIdx="0" presStyleCnt="3"/>
      <dgm:spPr/>
    </dgm:pt>
    <dgm:pt modelId="{1A4620AA-3034-4835-A6D3-C8F37F1E57F2}" type="pres">
      <dgm:prSet presAssocID="{AC703E28-B68E-4476-9EED-23D8E87AECEE}" presName="imagNode" presStyleLbl="fgImgPlace1" presStyleIdx="0" presStyleCnt="3"/>
      <dgm:spPr>
        <a:blipFill>
          <a:blip xmlns:r="http://schemas.openxmlformats.org/officeDocument/2006/relationships" r:embed="rId1">
            <a:extLst>
              <a:ext uri="{28A0092B-C50C-407E-A947-70E740481C1C}">
                <a14:useLocalDpi xmlns:a14="http://schemas.microsoft.com/office/drawing/2010/main"/>
              </a:ext>
              <a:ext uri="{96DAC541-7B7A-43D3-8B79-37D633B846F1}">
                <asvg:svgBlip xmlns:asvg="http://schemas.microsoft.com/office/drawing/2016/SVG/main" r:embed="rId2"/>
              </a:ext>
            </a:extLst>
          </a:blip>
          <a:srcRect/>
          <a:stretch>
            <a:fillRect/>
          </a:stretch>
        </a:blipFill>
      </dgm:spPr>
      <dgm:extLst>
        <a:ext uri="{E40237B7-FDA0-4F09-8148-C483321AD2D9}">
          <dgm14:cNvPr xmlns:dgm14="http://schemas.microsoft.com/office/drawing/2010/diagram" id="0" name="" descr="Handshake outline"/>
        </a:ext>
      </dgm:extLst>
    </dgm:pt>
    <dgm:pt modelId="{720D9D5C-9AB7-4B6E-80BB-DD943BC0D7AE}" type="pres">
      <dgm:prSet presAssocID="{42FDB500-D8B8-4910-A9D9-97CD822AB6A2}" presName="sibTrans" presStyleLbl="sibTrans2D1" presStyleIdx="0" presStyleCnt="0"/>
      <dgm:spPr/>
    </dgm:pt>
    <dgm:pt modelId="{D2A97821-BE2F-4878-B67C-C260B5D6A9B2}" type="pres">
      <dgm:prSet presAssocID="{5245DF08-69CF-45B4-A37A-1F22EACB0A2E}" presName="compNode" presStyleCnt="0"/>
      <dgm:spPr/>
    </dgm:pt>
    <dgm:pt modelId="{45AC5E1A-079A-4613-AAD3-F5AF0BC70B99}" type="pres">
      <dgm:prSet presAssocID="{5245DF08-69CF-45B4-A37A-1F22EACB0A2E}" presName="bkgdShape" presStyleLbl="node1" presStyleIdx="1" presStyleCnt="3"/>
      <dgm:spPr/>
    </dgm:pt>
    <dgm:pt modelId="{DCAA9BEC-D9B6-47A9-87ED-3C3A3A9DC22D}" type="pres">
      <dgm:prSet presAssocID="{5245DF08-69CF-45B4-A37A-1F22EACB0A2E}" presName="nodeTx" presStyleLbl="node1" presStyleIdx="1" presStyleCnt="3">
        <dgm:presLayoutVars>
          <dgm:bulletEnabled val="1"/>
        </dgm:presLayoutVars>
      </dgm:prSet>
      <dgm:spPr/>
    </dgm:pt>
    <dgm:pt modelId="{CE863C01-089D-4D55-8F5F-0515D647467B}" type="pres">
      <dgm:prSet presAssocID="{5245DF08-69CF-45B4-A37A-1F22EACB0A2E}" presName="invisiNode" presStyleLbl="node1" presStyleIdx="1" presStyleCnt="3"/>
      <dgm:spPr/>
    </dgm:pt>
    <dgm:pt modelId="{786CE29E-409E-4612-AD83-B7E61BA5F466}" type="pres">
      <dgm:prSet presAssocID="{5245DF08-69CF-45B4-A37A-1F22EACB0A2E}" presName="imagNode" presStyleLbl="fgImgPlace1" presStyleIdx="1" presStyleCnt="3"/>
      <dgm:spPr>
        <a:blipFill>
          <a:blip xmlns:r="http://schemas.openxmlformats.org/officeDocument/2006/relationships" r:embed="rId3">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a:fillRect/>
          </a:stretch>
        </a:blipFill>
      </dgm:spPr>
      <dgm:extLst>
        <a:ext uri="{E40237B7-FDA0-4F09-8148-C483321AD2D9}">
          <dgm14:cNvPr xmlns:dgm14="http://schemas.microsoft.com/office/drawing/2010/diagram" id="0" name="" descr="Lock outline"/>
        </a:ext>
      </dgm:extLst>
    </dgm:pt>
    <dgm:pt modelId="{CE9B6387-3B03-4F07-BE4E-2C7B963A203B}" type="pres">
      <dgm:prSet presAssocID="{217333FA-28AC-4168-AE4B-5B901336DAB3}" presName="sibTrans" presStyleLbl="sibTrans2D1" presStyleIdx="0" presStyleCnt="0"/>
      <dgm:spPr/>
    </dgm:pt>
    <dgm:pt modelId="{8C25B003-0919-4BCE-902E-15644ABE8C5A}" type="pres">
      <dgm:prSet presAssocID="{A2017E25-62F8-4188-B28C-09E7DFFEAAAD}" presName="compNode" presStyleCnt="0"/>
      <dgm:spPr/>
    </dgm:pt>
    <dgm:pt modelId="{67EDBF19-DC50-45B7-AA33-EAE540339E14}" type="pres">
      <dgm:prSet presAssocID="{A2017E25-62F8-4188-B28C-09E7DFFEAAAD}" presName="bkgdShape" presStyleLbl="node1" presStyleIdx="2" presStyleCnt="3"/>
      <dgm:spPr/>
    </dgm:pt>
    <dgm:pt modelId="{ABD1C3B5-036C-4E4A-8450-4EDE865C2ACD}" type="pres">
      <dgm:prSet presAssocID="{A2017E25-62F8-4188-B28C-09E7DFFEAAAD}" presName="nodeTx" presStyleLbl="node1" presStyleIdx="2" presStyleCnt="3">
        <dgm:presLayoutVars>
          <dgm:bulletEnabled val="1"/>
        </dgm:presLayoutVars>
      </dgm:prSet>
      <dgm:spPr/>
    </dgm:pt>
    <dgm:pt modelId="{02CB0145-9F67-465C-917C-BFC31851B016}" type="pres">
      <dgm:prSet presAssocID="{A2017E25-62F8-4188-B28C-09E7DFFEAAAD}" presName="invisiNode" presStyleLbl="node1" presStyleIdx="2" presStyleCnt="3"/>
      <dgm:spPr/>
    </dgm:pt>
    <dgm:pt modelId="{3C154B50-6DF6-48C4-8D23-5B8B8DAA186C}" type="pres">
      <dgm:prSet presAssocID="{A2017E25-62F8-4188-B28C-09E7DFFEAAAD}" presName="imagNode" presStyleLbl="fgImgPlace1" presStyleIdx="2" presStyleCnt="3"/>
      <dgm:spPr>
        <a:blipFill>
          <a:blip xmlns:r="http://schemas.openxmlformats.org/officeDocument/2006/relationships" r:embed="rId5">
            <a:extLst>
              <a:ext uri="{28A0092B-C50C-407E-A947-70E740481C1C}">
                <a14:useLocalDpi xmlns:a14="http://schemas.microsoft.com/office/drawing/2010/main"/>
              </a:ext>
              <a:ext uri="{96DAC541-7B7A-43D3-8B79-37D633B846F1}">
                <asvg:svgBlip xmlns:asvg="http://schemas.microsoft.com/office/drawing/2016/SVG/main" r:embed="rId6"/>
              </a:ext>
            </a:extLst>
          </a:blip>
          <a:srcRect/>
          <a:stretch>
            <a:fillRect/>
          </a:stretch>
        </a:blipFill>
      </dgm:spPr>
      <dgm:extLst>
        <a:ext uri="{E40237B7-FDA0-4F09-8148-C483321AD2D9}">
          <dgm14:cNvPr xmlns:dgm14="http://schemas.microsoft.com/office/drawing/2010/diagram" id="0" name="" descr="Money outline"/>
        </a:ext>
      </dgm:extLst>
    </dgm:pt>
  </dgm:ptLst>
  <dgm:cxnLst>
    <dgm:cxn modelId="{5F0C9317-CBAF-447F-8EF9-DBEF2860570A}" srcId="{B83F8670-F44E-4EEC-A398-4A59E4BD575F}" destId="{AC703E28-B68E-4476-9EED-23D8E87AECEE}" srcOrd="0" destOrd="0" parTransId="{F33A23A6-2EDF-4CF3-AC75-B21AFCE75B27}" sibTransId="{42FDB500-D8B8-4910-A9D9-97CD822AB6A2}"/>
    <dgm:cxn modelId="{BFC51C3E-786D-4742-86E4-27E63C45B572}" type="presOf" srcId="{5245DF08-69CF-45B4-A37A-1F22EACB0A2E}" destId="{DCAA9BEC-D9B6-47A9-87ED-3C3A3A9DC22D}" srcOrd="1" destOrd="0" presId="urn:microsoft.com/office/officeart/2005/8/layout/hList7"/>
    <dgm:cxn modelId="{A43A9142-6477-4A52-8E8A-292A21A2E35A}" type="presOf" srcId="{AC703E28-B68E-4476-9EED-23D8E87AECEE}" destId="{08EEEB33-65D5-4522-A943-13BA99E02093}" srcOrd="1" destOrd="0" presId="urn:microsoft.com/office/officeart/2005/8/layout/hList7"/>
    <dgm:cxn modelId="{92758343-B6E2-417C-81DE-CFC341C7E373}" srcId="{B83F8670-F44E-4EEC-A398-4A59E4BD575F}" destId="{A2017E25-62F8-4188-B28C-09E7DFFEAAAD}" srcOrd="2" destOrd="0" parTransId="{F629253F-82AC-4F71-AFDB-AC240C03EE6C}" sibTransId="{9776E32C-A9C1-47F9-A98E-5D105BE96F3A}"/>
    <dgm:cxn modelId="{2E1D654D-EF90-4892-8EEE-9E78B92ED32A}" type="presOf" srcId="{B83F8670-F44E-4EEC-A398-4A59E4BD575F}" destId="{0D9E81A0-5E6F-4CB6-85AC-9C1F37D944DE}" srcOrd="0" destOrd="0" presId="urn:microsoft.com/office/officeart/2005/8/layout/hList7"/>
    <dgm:cxn modelId="{DDF6FC91-C37B-4C44-BF23-17A55DEE6C61}" type="presOf" srcId="{217333FA-28AC-4168-AE4B-5B901336DAB3}" destId="{CE9B6387-3B03-4F07-BE4E-2C7B963A203B}" srcOrd="0" destOrd="0" presId="urn:microsoft.com/office/officeart/2005/8/layout/hList7"/>
    <dgm:cxn modelId="{A6119194-F7A0-4056-A9B1-3630FFC2E962}" type="presOf" srcId="{A2017E25-62F8-4188-B28C-09E7DFFEAAAD}" destId="{67EDBF19-DC50-45B7-AA33-EAE540339E14}" srcOrd="0" destOrd="0" presId="urn:microsoft.com/office/officeart/2005/8/layout/hList7"/>
    <dgm:cxn modelId="{C350DBA3-BBB3-4067-A380-262A65C6D374}" type="presOf" srcId="{AC703E28-B68E-4476-9EED-23D8E87AECEE}" destId="{888D9738-F803-4AE6-85BF-EDD3645223EE}" srcOrd="0" destOrd="0" presId="urn:microsoft.com/office/officeart/2005/8/layout/hList7"/>
    <dgm:cxn modelId="{A78230B6-DA77-4EF5-9CF8-D0F26ADE6703}" type="presOf" srcId="{A2017E25-62F8-4188-B28C-09E7DFFEAAAD}" destId="{ABD1C3B5-036C-4E4A-8450-4EDE865C2ACD}" srcOrd="1" destOrd="0" presId="urn:microsoft.com/office/officeart/2005/8/layout/hList7"/>
    <dgm:cxn modelId="{A3DEB2E3-C215-47B8-90EF-D79C4F43CDE2}" srcId="{B83F8670-F44E-4EEC-A398-4A59E4BD575F}" destId="{5245DF08-69CF-45B4-A37A-1F22EACB0A2E}" srcOrd="1" destOrd="0" parTransId="{3FDF3AB5-F012-4655-A3C8-40D05FF951BF}" sibTransId="{217333FA-28AC-4168-AE4B-5B901336DAB3}"/>
    <dgm:cxn modelId="{0F3133CE-E171-46A5-A185-FAF46E3BCC2F}" type="presOf" srcId="{42FDB500-D8B8-4910-A9D9-97CD822AB6A2}" destId="{720D9D5C-9AB7-4B6E-80BB-DD943BC0D7AE}" srcOrd="0" destOrd="0" presId="urn:microsoft.com/office/officeart/2005/8/layout/hList7"/>
    <dgm:cxn modelId="{164612FC-EFAC-4591-8C4D-25C5D2E4DAFF}" type="presOf" srcId="{5245DF08-69CF-45B4-A37A-1F22EACB0A2E}" destId="{45AC5E1A-079A-4613-AAD3-F5AF0BC70B99}" srcOrd="0" destOrd="0" presId="urn:microsoft.com/office/officeart/2005/8/layout/hList7"/>
    <dgm:cxn modelId="{1D277513-AE7D-4CCC-8BA2-37D9A2115BCD}" type="presParOf" srcId="{0D9E81A0-5E6F-4CB6-85AC-9C1F37D944DE}" destId="{A19D3F8C-1A7E-4F33-B896-7814CC47F1C1}" srcOrd="0" destOrd="0" presId="urn:microsoft.com/office/officeart/2005/8/layout/hList7"/>
    <dgm:cxn modelId="{009FDB77-EED9-4F08-9C14-BD21C0B0546C}" type="presParOf" srcId="{0D9E81A0-5E6F-4CB6-85AC-9C1F37D944DE}" destId="{31C7EC31-D57F-4C6B-92E2-62BBE16722F4}" srcOrd="1" destOrd="0" presId="urn:microsoft.com/office/officeart/2005/8/layout/hList7"/>
    <dgm:cxn modelId="{49925265-2D13-4FEA-94A1-ECA0C1CF3C04}" type="presParOf" srcId="{31C7EC31-D57F-4C6B-92E2-62BBE16722F4}" destId="{30CA348C-E828-4899-A4FB-17CE97EE0D3E}" srcOrd="0" destOrd="0" presId="urn:microsoft.com/office/officeart/2005/8/layout/hList7"/>
    <dgm:cxn modelId="{29A7E7BB-BE75-433E-A78B-C1B4C52A7B5C}" type="presParOf" srcId="{30CA348C-E828-4899-A4FB-17CE97EE0D3E}" destId="{888D9738-F803-4AE6-85BF-EDD3645223EE}" srcOrd="0" destOrd="0" presId="urn:microsoft.com/office/officeart/2005/8/layout/hList7"/>
    <dgm:cxn modelId="{B1C1AE4C-8967-440E-9783-3667BA634954}" type="presParOf" srcId="{30CA348C-E828-4899-A4FB-17CE97EE0D3E}" destId="{08EEEB33-65D5-4522-A943-13BA99E02093}" srcOrd="1" destOrd="0" presId="urn:microsoft.com/office/officeart/2005/8/layout/hList7"/>
    <dgm:cxn modelId="{F1241008-3CB6-4434-9F74-B4727B8F073F}" type="presParOf" srcId="{30CA348C-E828-4899-A4FB-17CE97EE0D3E}" destId="{6D3E5B3A-C77A-4DE5-BE01-74288FB8F252}" srcOrd="2" destOrd="0" presId="urn:microsoft.com/office/officeart/2005/8/layout/hList7"/>
    <dgm:cxn modelId="{7C7E60C2-081D-48AA-92DD-54EE64F7D908}" type="presParOf" srcId="{30CA348C-E828-4899-A4FB-17CE97EE0D3E}" destId="{1A4620AA-3034-4835-A6D3-C8F37F1E57F2}" srcOrd="3" destOrd="0" presId="urn:microsoft.com/office/officeart/2005/8/layout/hList7"/>
    <dgm:cxn modelId="{DAA47088-F6E8-4EB4-87C5-C5C0639A9071}" type="presParOf" srcId="{31C7EC31-D57F-4C6B-92E2-62BBE16722F4}" destId="{720D9D5C-9AB7-4B6E-80BB-DD943BC0D7AE}" srcOrd="1" destOrd="0" presId="urn:microsoft.com/office/officeart/2005/8/layout/hList7"/>
    <dgm:cxn modelId="{9578BBDE-5673-41F0-9EE2-3F9994C0E44A}" type="presParOf" srcId="{31C7EC31-D57F-4C6B-92E2-62BBE16722F4}" destId="{D2A97821-BE2F-4878-B67C-C260B5D6A9B2}" srcOrd="2" destOrd="0" presId="urn:microsoft.com/office/officeart/2005/8/layout/hList7"/>
    <dgm:cxn modelId="{17F15A92-E9E2-4CAE-9CFB-32AB8AB82929}" type="presParOf" srcId="{D2A97821-BE2F-4878-B67C-C260B5D6A9B2}" destId="{45AC5E1A-079A-4613-AAD3-F5AF0BC70B99}" srcOrd="0" destOrd="0" presId="urn:microsoft.com/office/officeart/2005/8/layout/hList7"/>
    <dgm:cxn modelId="{EE930275-8DEE-467A-A9ED-5CC41A553F1F}" type="presParOf" srcId="{D2A97821-BE2F-4878-B67C-C260B5D6A9B2}" destId="{DCAA9BEC-D9B6-47A9-87ED-3C3A3A9DC22D}" srcOrd="1" destOrd="0" presId="urn:microsoft.com/office/officeart/2005/8/layout/hList7"/>
    <dgm:cxn modelId="{4A9BE613-8F70-4DA5-A148-3CE63C1337FE}" type="presParOf" srcId="{D2A97821-BE2F-4878-B67C-C260B5D6A9B2}" destId="{CE863C01-089D-4D55-8F5F-0515D647467B}" srcOrd="2" destOrd="0" presId="urn:microsoft.com/office/officeart/2005/8/layout/hList7"/>
    <dgm:cxn modelId="{9B6D25F3-4D82-4066-BA54-7F2A28C8711A}" type="presParOf" srcId="{D2A97821-BE2F-4878-B67C-C260B5D6A9B2}" destId="{786CE29E-409E-4612-AD83-B7E61BA5F466}" srcOrd="3" destOrd="0" presId="urn:microsoft.com/office/officeart/2005/8/layout/hList7"/>
    <dgm:cxn modelId="{3027799A-4B62-4D74-AEE2-332DC1DF7D8F}" type="presParOf" srcId="{31C7EC31-D57F-4C6B-92E2-62BBE16722F4}" destId="{CE9B6387-3B03-4F07-BE4E-2C7B963A203B}" srcOrd="3" destOrd="0" presId="urn:microsoft.com/office/officeart/2005/8/layout/hList7"/>
    <dgm:cxn modelId="{460E119E-9F2B-45DE-86D7-1B9FC65E857B}" type="presParOf" srcId="{31C7EC31-D57F-4C6B-92E2-62BBE16722F4}" destId="{8C25B003-0919-4BCE-902E-15644ABE8C5A}" srcOrd="4" destOrd="0" presId="urn:microsoft.com/office/officeart/2005/8/layout/hList7"/>
    <dgm:cxn modelId="{93B09F7E-C579-4DF5-9C1B-DB7EB00CAF48}" type="presParOf" srcId="{8C25B003-0919-4BCE-902E-15644ABE8C5A}" destId="{67EDBF19-DC50-45B7-AA33-EAE540339E14}" srcOrd="0" destOrd="0" presId="urn:microsoft.com/office/officeart/2005/8/layout/hList7"/>
    <dgm:cxn modelId="{44165238-C4A5-4538-87B4-34AB35B2CE0A}" type="presParOf" srcId="{8C25B003-0919-4BCE-902E-15644ABE8C5A}" destId="{ABD1C3B5-036C-4E4A-8450-4EDE865C2ACD}" srcOrd="1" destOrd="0" presId="urn:microsoft.com/office/officeart/2005/8/layout/hList7"/>
    <dgm:cxn modelId="{8F6E8787-B054-4EB1-8C50-2F05D7812850}" type="presParOf" srcId="{8C25B003-0919-4BCE-902E-15644ABE8C5A}" destId="{02CB0145-9F67-465C-917C-BFC31851B016}" srcOrd="2" destOrd="0" presId="urn:microsoft.com/office/officeart/2005/8/layout/hList7"/>
    <dgm:cxn modelId="{5DA84700-1475-4985-8ECC-CEFFC8E3201E}" type="presParOf" srcId="{8C25B003-0919-4BCE-902E-15644ABE8C5A}" destId="{3C154B50-6DF6-48C4-8D23-5B8B8DAA186C}" srcOrd="3" destOrd="0" presId="urn:microsoft.com/office/officeart/2005/8/layout/hList7"/>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7A6699DC-E8CD-494F-9AC1-17E1C1BD6CC4}" type="doc">
      <dgm:prSet loTypeId="urn:microsoft.com/office/officeart/2005/8/layout/radial1" loCatId="cycle" qsTypeId="urn:microsoft.com/office/officeart/2005/8/quickstyle/simple5" qsCatId="simple" csTypeId="urn:microsoft.com/office/officeart/2005/8/colors/accent2_2" csCatId="accent2" phldr="1"/>
      <dgm:spPr/>
      <dgm:t>
        <a:bodyPr/>
        <a:lstStyle/>
        <a:p>
          <a:endParaRPr lang="en-AU"/>
        </a:p>
      </dgm:t>
    </dgm:pt>
    <dgm:pt modelId="{F7D6878E-9F49-4395-B189-C3F4707F1092}">
      <dgm:prSet phldrT="[Text]"/>
      <dgm:spPr>
        <a:solidFill>
          <a:schemeClr val="tx2"/>
        </a:solidFill>
      </dgm:spPr>
      <dgm:t>
        <a:bodyPr/>
        <a:lstStyle/>
        <a:p>
          <a:r>
            <a:rPr lang="en-AU" dirty="0"/>
            <a:t>Compliance &amp;</a:t>
          </a:r>
          <a:br>
            <a:rPr lang="en-AU" dirty="0"/>
          </a:br>
          <a:r>
            <a:rPr lang="en-AU" dirty="0"/>
            <a:t>Best Practice</a:t>
          </a:r>
        </a:p>
      </dgm:t>
    </dgm:pt>
    <dgm:pt modelId="{10CD32EA-ED11-449E-866F-2E617D8148F4}" type="parTrans" cxnId="{B2B72CB2-A888-48EE-A1C4-4A2A8FCEE409}">
      <dgm:prSet/>
      <dgm:spPr/>
      <dgm:t>
        <a:bodyPr/>
        <a:lstStyle/>
        <a:p>
          <a:endParaRPr lang="en-AU"/>
        </a:p>
      </dgm:t>
    </dgm:pt>
    <dgm:pt modelId="{8881B547-077F-46B0-AC62-22749DFA0FD1}" type="sibTrans" cxnId="{B2B72CB2-A888-48EE-A1C4-4A2A8FCEE409}">
      <dgm:prSet/>
      <dgm:spPr/>
      <dgm:t>
        <a:bodyPr/>
        <a:lstStyle/>
        <a:p>
          <a:endParaRPr lang="en-AU"/>
        </a:p>
      </dgm:t>
    </dgm:pt>
    <dgm:pt modelId="{FCE27C48-F12B-45C3-B2EA-925D9FD8F02F}">
      <dgm:prSet phldrT="[Text]"/>
      <dgm:spPr/>
      <dgm:t>
        <a:bodyPr/>
        <a:lstStyle/>
        <a:p>
          <a:r>
            <a:rPr lang="en-AU" dirty="0"/>
            <a:t>Enquiries &amp; Advice</a:t>
          </a:r>
        </a:p>
      </dgm:t>
    </dgm:pt>
    <dgm:pt modelId="{3CB32222-B3B3-446B-93DE-FA2374E0C5F8}" type="parTrans" cxnId="{07C58525-73C4-4CC0-9C8B-5622BACED0F1}">
      <dgm:prSet/>
      <dgm:spPr/>
      <dgm:t>
        <a:bodyPr/>
        <a:lstStyle/>
        <a:p>
          <a:endParaRPr lang="en-AU"/>
        </a:p>
      </dgm:t>
    </dgm:pt>
    <dgm:pt modelId="{71C13251-87A9-4A2E-A910-D1DC31DA6A9F}" type="sibTrans" cxnId="{07C58525-73C4-4CC0-9C8B-5622BACED0F1}">
      <dgm:prSet/>
      <dgm:spPr/>
      <dgm:t>
        <a:bodyPr/>
        <a:lstStyle/>
        <a:p>
          <a:endParaRPr lang="en-AU"/>
        </a:p>
      </dgm:t>
    </dgm:pt>
    <dgm:pt modelId="{1CCBA255-3CBF-4A0D-8E25-76724A6DBC5B}">
      <dgm:prSet phldrT="[Text]"/>
      <dgm:spPr/>
      <dgm:t>
        <a:bodyPr/>
        <a:lstStyle/>
        <a:p>
          <a:r>
            <a:rPr lang="en-AU" dirty="0"/>
            <a:t>Complaints</a:t>
          </a:r>
        </a:p>
      </dgm:t>
    </dgm:pt>
    <dgm:pt modelId="{E8BEFBE9-86D7-4C42-B7EA-77929DEA9E51}" type="parTrans" cxnId="{D61DEC9A-2346-44E0-BAB3-F6FA9C38DF4E}">
      <dgm:prSet/>
      <dgm:spPr/>
      <dgm:t>
        <a:bodyPr/>
        <a:lstStyle/>
        <a:p>
          <a:endParaRPr lang="en-AU"/>
        </a:p>
      </dgm:t>
    </dgm:pt>
    <dgm:pt modelId="{4B212DB1-56B3-4825-9603-CF7B03A91020}" type="sibTrans" cxnId="{D61DEC9A-2346-44E0-BAB3-F6FA9C38DF4E}">
      <dgm:prSet/>
      <dgm:spPr/>
      <dgm:t>
        <a:bodyPr/>
        <a:lstStyle/>
        <a:p>
          <a:endParaRPr lang="en-AU"/>
        </a:p>
      </dgm:t>
    </dgm:pt>
    <dgm:pt modelId="{8785261F-BA54-4943-B369-E7371F6688F0}">
      <dgm:prSet phldrT="[Text]"/>
      <dgm:spPr/>
      <dgm:t>
        <a:bodyPr/>
        <a:lstStyle/>
        <a:p>
          <a:r>
            <a:rPr lang="en-AU" dirty="0"/>
            <a:t>Privacy Impact Assessments</a:t>
          </a:r>
        </a:p>
      </dgm:t>
    </dgm:pt>
    <dgm:pt modelId="{FE105E63-EF31-432D-9190-3AEEBBAD8FE5}" type="parTrans" cxnId="{AC88D662-2F8B-4E93-897F-72029EFF9BB4}">
      <dgm:prSet/>
      <dgm:spPr/>
      <dgm:t>
        <a:bodyPr/>
        <a:lstStyle/>
        <a:p>
          <a:endParaRPr lang="en-AU"/>
        </a:p>
      </dgm:t>
    </dgm:pt>
    <dgm:pt modelId="{B591C486-5DE5-4A32-A1E3-E4063105E1AA}" type="sibTrans" cxnId="{AC88D662-2F8B-4E93-897F-72029EFF9BB4}">
      <dgm:prSet/>
      <dgm:spPr/>
      <dgm:t>
        <a:bodyPr/>
        <a:lstStyle/>
        <a:p>
          <a:endParaRPr lang="en-AU"/>
        </a:p>
      </dgm:t>
    </dgm:pt>
    <dgm:pt modelId="{D940353E-80DD-4B06-B7B1-605931B1A02D}">
      <dgm:prSet phldrT="[Text]"/>
      <dgm:spPr/>
      <dgm:t>
        <a:bodyPr/>
        <a:lstStyle/>
        <a:p>
          <a:endParaRPr lang="en-AU" dirty="0"/>
        </a:p>
      </dgm:t>
    </dgm:pt>
    <dgm:pt modelId="{9CC9B889-CBC8-41E7-A909-301DC86BB340}" type="parTrans" cxnId="{55FC1AB1-11FE-49FC-9D89-02B6BA2104CE}">
      <dgm:prSet/>
      <dgm:spPr/>
      <dgm:t>
        <a:bodyPr/>
        <a:lstStyle/>
        <a:p>
          <a:endParaRPr lang="en-AU"/>
        </a:p>
      </dgm:t>
    </dgm:pt>
    <dgm:pt modelId="{F14FE177-BD76-471B-8FD3-A92923E1EDB4}" type="sibTrans" cxnId="{55FC1AB1-11FE-49FC-9D89-02B6BA2104CE}">
      <dgm:prSet/>
      <dgm:spPr/>
      <dgm:t>
        <a:bodyPr/>
        <a:lstStyle/>
        <a:p>
          <a:endParaRPr lang="en-AU"/>
        </a:p>
      </dgm:t>
    </dgm:pt>
    <dgm:pt modelId="{5FEAD1E8-FEAA-4197-926A-8A1BE18B61EA}">
      <dgm:prSet phldrT="[Text]"/>
      <dgm:spPr/>
      <dgm:t>
        <a:bodyPr/>
        <a:lstStyle/>
        <a:p>
          <a:r>
            <a:rPr lang="en-AU" dirty="0"/>
            <a:t>Incident management</a:t>
          </a:r>
        </a:p>
      </dgm:t>
    </dgm:pt>
    <dgm:pt modelId="{D5FB9742-B224-4AC9-8397-BF114701C2E1}" type="parTrans" cxnId="{B3BEA2AC-E4B1-4F84-9258-789770DA6A6C}">
      <dgm:prSet/>
      <dgm:spPr/>
      <dgm:t>
        <a:bodyPr/>
        <a:lstStyle/>
        <a:p>
          <a:endParaRPr lang="en-AU"/>
        </a:p>
      </dgm:t>
    </dgm:pt>
    <dgm:pt modelId="{9076C9A9-7BD4-4BDF-B2C1-8E31EB87201E}" type="sibTrans" cxnId="{B3BEA2AC-E4B1-4F84-9258-789770DA6A6C}">
      <dgm:prSet/>
      <dgm:spPr/>
      <dgm:t>
        <a:bodyPr/>
        <a:lstStyle/>
        <a:p>
          <a:endParaRPr lang="en-AU"/>
        </a:p>
      </dgm:t>
    </dgm:pt>
    <dgm:pt modelId="{F279B09F-9508-423B-918E-59F88D15FD2E}">
      <dgm:prSet phldrT="[Text]"/>
      <dgm:spPr/>
      <dgm:t>
        <a:bodyPr/>
        <a:lstStyle/>
        <a:p>
          <a:r>
            <a:rPr lang="en-AU" dirty="0"/>
            <a:t>Awareness &amp; Education</a:t>
          </a:r>
        </a:p>
      </dgm:t>
    </dgm:pt>
    <dgm:pt modelId="{345F2C8F-3998-41D3-8626-F7A5D696782D}" type="parTrans" cxnId="{CB4F8ACF-6E54-40B4-B2D9-64977F86730E}">
      <dgm:prSet/>
      <dgm:spPr/>
      <dgm:t>
        <a:bodyPr/>
        <a:lstStyle/>
        <a:p>
          <a:endParaRPr lang="en-AU"/>
        </a:p>
      </dgm:t>
    </dgm:pt>
    <dgm:pt modelId="{E70BC016-321D-4F0F-9C08-9F8D47EE6267}" type="sibTrans" cxnId="{CB4F8ACF-6E54-40B4-B2D9-64977F86730E}">
      <dgm:prSet/>
      <dgm:spPr/>
      <dgm:t>
        <a:bodyPr/>
        <a:lstStyle/>
        <a:p>
          <a:endParaRPr lang="en-AU"/>
        </a:p>
      </dgm:t>
    </dgm:pt>
    <dgm:pt modelId="{1843B56B-F5EF-42CA-9F5C-44AD803F5BC7}">
      <dgm:prSet phldrT="[Text]"/>
      <dgm:spPr/>
      <dgm:t>
        <a:bodyPr/>
        <a:lstStyle/>
        <a:p>
          <a:r>
            <a:rPr lang="en-AU" dirty="0"/>
            <a:t>Resources</a:t>
          </a:r>
        </a:p>
      </dgm:t>
    </dgm:pt>
    <dgm:pt modelId="{223E9EFF-5B35-45B2-B4D4-639D5DE94F3A}" type="parTrans" cxnId="{BA7603E6-E8C5-4524-9773-A4EE4047F7D3}">
      <dgm:prSet/>
      <dgm:spPr/>
      <dgm:t>
        <a:bodyPr/>
        <a:lstStyle/>
        <a:p>
          <a:endParaRPr lang="en-AU"/>
        </a:p>
      </dgm:t>
    </dgm:pt>
    <dgm:pt modelId="{1ABCB1D8-4050-485A-97DF-3E37DB8DC9C1}" type="sibTrans" cxnId="{BA7603E6-E8C5-4524-9773-A4EE4047F7D3}">
      <dgm:prSet/>
      <dgm:spPr/>
      <dgm:t>
        <a:bodyPr/>
        <a:lstStyle/>
        <a:p>
          <a:endParaRPr lang="en-AU"/>
        </a:p>
      </dgm:t>
    </dgm:pt>
    <dgm:pt modelId="{65BBAE4D-565F-4012-A2A6-9ABE48569F9A}">
      <dgm:prSet phldrT="[Text]"/>
      <dgm:spPr/>
      <dgm:t>
        <a:bodyPr/>
        <a:lstStyle/>
        <a:p>
          <a:r>
            <a:rPr lang="en-AU" dirty="0"/>
            <a:t>Policy &amp; Process</a:t>
          </a:r>
        </a:p>
      </dgm:t>
    </dgm:pt>
    <dgm:pt modelId="{25726303-F6EF-4F64-9363-27DD8CF99552}" type="parTrans" cxnId="{FF7438FA-F46C-4FDA-B513-E6CD36FA6BFC}">
      <dgm:prSet/>
      <dgm:spPr/>
      <dgm:t>
        <a:bodyPr/>
        <a:lstStyle/>
        <a:p>
          <a:endParaRPr lang="en-AU"/>
        </a:p>
      </dgm:t>
    </dgm:pt>
    <dgm:pt modelId="{553A05E1-6E83-4E24-ABBE-575639E4B098}" type="sibTrans" cxnId="{FF7438FA-F46C-4FDA-B513-E6CD36FA6BFC}">
      <dgm:prSet/>
      <dgm:spPr/>
      <dgm:t>
        <a:bodyPr/>
        <a:lstStyle/>
        <a:p>
          <a:endParaRPr lang="en-AU"/>
        </a:p>
      </dgm:t>
    </dgm:pt>
    <dgm:pt modelId="{82929D4A-13A3-4F2A-A48A-B944FB50038E}" type="pres">
      <dgm:prSet presAssocID="{7A6699DC-E8CD-494F-9AC1-17E1C1BD6CC4}" presName="cycle" presStyleCnt="0">
        <dgm:presLayoutVars>
          <dgm:chMax val="1"/>
          <dgm:dir/>
          <dgm:animLvl val="ctr"/>
          <dgm:resizeHandles val="exact"/>
        </dgm:presLayoutVars>
      </dgm:prSet>
      <dgm:spPr/>
    </dgm:pt>
    <dgm:pt modelId="{35061233-1153-42A9-842D-C7C836D3AE53}" type="pres">
      <dgm:prSet presAssocID="{F7D6878E-9F49-4395-B189-C3F4707F1092}" presName="centerShape" presStyleLbl="node0" presStyleIdx="0" presStyleCnt="1"/>
      <dgm:spPr/>
    </dgm:pt>
    <dgm:pt modelId="{74ABCDE9-6558-4F80-A558-49BA2389C4BF}" type="pres">
      <dgm:prSet presAssocID="{3CB32222-B3B3-446B-93DE-FA2374E0C5F8}" presName="Name9" presStyleLbl="parChTrans1D2" presStyleIdx="0" presStyleCnt="7"/>
      <dgm:spPr/>
    </dgm:pt>
    <dgm:pt modelId="{B0C2C2D4-21DB-4B56-BF7E-EC87569B656F}" type="pres">
      <dgm:prSet presAssocID="{3CB32222-B3B3-446B-93DE-FA2374E0C5F8}" presName="connTx" presStyleLbl="parChTrans1D2" presStyleIdx="0" presStyleCnt="7"/>
      <dgm:spPr/>
    </dgm:pt>
    <dgm:pt modelId="{D3DC003D-2999-4633-A62E-87A13C0366B0}" type="pres">
      <dgm:prSet presAssocID="{FCE27C48-F12B-45C3-B2EA-925D9FD8F02F}" presName="node" presStyleLbl="node1" presStyleIdx="0" presStyleCnt="7">
        <dgm:presLayoutVars>
          <dgm:bulletEnabled val="1"/>
        </dgm:presLayoutVars>
      </dgm:prSet>
      <dgm:spPr/>
    </dgm:pt>
    <dgm:pt modelId="{F8C64E58-8BAA-4EF1-B553-57361297633F}" type="pres">
      <dgm:prSet presAssocID="{E8BEFBE9-86D7-4C42-B7EA-77929DEA9E51}" presName="Name9" presStyleLbl="parChTrans1D2" presStyleIdx="1" presStyleCnt="7"/>
      <dgm:spPr/>
    </dgm:pt>
    <dgm:pt modelId="{BD284259-EAD4-43FD-94FF-8BB0EA91386E}" type="pres">
      <dgm:prSet presAssocID="{E8BEFBE9-86D7-4C42-B7EA-77929DEA9E51}" presName="connTx" presStyleLbl="parChTrans1D2" presStyleIdx="1" presStyleCnt="7"/>
      <dgm:spPr/>
    </dgm:pt>
    <dgm:pt modelId="{CF229CA0-7DCA-4BD1-9B1E-12ADC0366F49}" type="pres">
      <dgm:prSet presAssocID="{1CCBA255-3CBF-4A0D-8E25-76724A6DBC5B}" presName="node" presStyleLbl="node1" presStyleIdx="1" presStyleCnt="7">
        <dgm:presLayoutVars>
          <dgm:bulletEnabled val="1"/>
        </dgm:presLayoutVars>
      </dgm:prSet>
      <dgm:spPr/>
    </dgm:pt>
    <dgm:pt modelId="{6AA51FF2-7D27-42EF-8636-D06524A40778}" type="pres">
      <dgm:prSet presAssocID="{D5FB9742-B224-4AC9-8397-BF114701C2E1}" presName="Name9" presStyleLbl="parChTrans1D2" presStyleIdx="2" presStyleCnt="7"/>
      <dgm:spPr/>
    </dgm:pt>
    <dgm:pt modelId="{F3B135AB-9102-441E-AB19-2A44E1C67639}" type="pres">
      <dgm:prSet presAssocID="{D5FB9742-B224-4AC9-8397-BF114701C2E1}" presName="connTx" presStyleLbl="parChTrans1D2" presStyleIdx="2" presStyleCnt="7"/>
      <dgm:spPr/>
    </dgm:pt>
    <dgm:pt modelId="{29AC1BC7-7F09-482F-857D-B36D683ECE52}" type="pres">
      <dgm:prSet presAssocID="{5FEAD1E8-FEAA-4197-926A-8A1BE18B61EA}" presName="node" presStyleLbl="node1" presStyleIdx="2" presStyleCnt="7">
        <dgm:presLayoutVars>
          <dgm:bulletEnabled val="1"/>
        </dgm:presLayoutVars>
      </dgm:prSet>
      <dgm:spPr/>
    </dgm:pt>
    <dgm:pt modelId="{5BA4B765-5879-4FED-B4F8-5AE90D15EC57}" type="pres">
      <dgm:prSet presAssocID="{FE105E63-EF31-432D-9190-3AEEBBAD8FE5}" presName="Name9" presStyleLbl="parChTrans1D2" presStyleIdx="3" presStyleCnt="7"/>
      <dgm:spPr/>
    </dgm:pt>
    <dgm:pt modelId="{FFAF5372-0155-43DB-B69B-820E75DC337D}" type="pres">
      <dgm:prSet presAssocID="{FE105E63-EF31-432D-9190-3AEEBBAD8FE5}" presName="connTx" presStyleLbl="parChTrans1D2" presStyleIdx="3" presStyleCnt="7"/>
      <dgm:spPr/>
    </dgm:pt>
    <dgm:pt modelId="{1DD25FE0-2D77-41A5-8663-3E5ACE4BA7FB}" type="pres">
      <dgm:prSet presAssocID="{8785261F-BA54-4943-B369-E7371F6688F0}" presName="node" presStyleLbl="node1" presStyleIdx="3" presStyleCnt="7">
        <dgm:presLayoutVars>
          <dgm:bulletEnabled val="1"/>
        </dgm:presLayoutVars>
      </dgm:prSet>
      <dgm:spPr/>
    </dgm:pt>
    <dgm:pt modelId="{E433E99E-C6BB-4A19-AC77-F7A7BD388060}" type="pres">
      <dgm:prSet presAssocID="{345F2C8F-3998-41D3-8626-F7A5D696782D}" presName="Name9" presStyleLbl="parChTrans1D2" presStyleIdx="4" presStyleCnt="7"/>
      <dgm:spPr/>
    </dgm:pt>
    <dgm:pt modelId="{0C44E24A-B9DD-4100-BFC6-C147A4E03817}" type="pres">
      <dgm:prSet presAssocID="{345F2C8F-3998-41D3-8626-F7A5D696782D}" presName="connTx" presStyleLbl="parChTrans1D2" presStyleIdx="4" presStyleCnt="7"/>
      <dgm:spPr/>
    </dgm:pt>
    <dgm:pt modelId="{09801D15-8318-45B9-8C7C-E60290F23638}" type="pres">
      <dgm:prSet presAssocID="{F279B09F-9508-423B-918E-59F88D15FD2E}" presName="node" presStyleLbl="node1" presStyleIdx="4" presStyleCnt="7">
        <dgm:presLayoutVars>
          <dgm:bulletEnabled val="1"/>
        </dgm:presLayoutVars>
      </dgm:prSet>
      <dgm:spPr/>
    </dgm:pt>
    <dgm:pt modelId="{5300856B-658A-4A3C-B087-D861269BE6F0}" type="pres">
      <dgm:prSet presAssocID="{223E9EFF-5B35-45B2-B4D4-639D5DE94F3A}" presName="Name9" presStyleLbl="parChTrans1D2" presStyleIdx="5" presStyleCnt="7"/>
      <dgm:spPr/>
    </dgm:pt>
    <dgm:pt modelId="{399A4BA0-9BCF-4E10-A9B1-E1BB4D167920}" type="pres">
      <dgm:prSet presAssocID="{223E9EFF-5B35-45B2-B4D4-639D5DE94F3A}" presName="connTx" presStyleLbl="parChTrans1D2" presStyleIdx="5" presStyleCnt="7"/>
      <dgm:spPr/>
    </dgm:pt>
    <dgm:pt modelId="{CCAFCDB1-5674-4117-9D7A-5CA736FF4E09}" type="pres">
      <dgm:prSet presAssocID="{1843B56B-F5EF-42CA-9F5C-44AD803F5BC7}" presName="node" presStyleLbl="node1" presStyleIdx="5" presStyleCnt="7">
        <dgm:presLayoutVars>
          <dgm:bulletEnabled val="1"/>
        </dgm:presLayoutVars>
      </dgm:prSet>
      <dgm:spPr/>
    </dgm:pt>
    <dgm:pt modelId="{33A9BFB5-94E2-49A7-9E6B-BF43F8C3D0D5}" type="pres">
      <dgm:prSet presAssocID="{25726303-F6EF-4F64-9363-27DD8CF99552}" presName="Name9" presStyleLbl="parChTrans1D2" presStyleIdx="6" presStyleCnt="7"/>
      <dgm:spPr/>
    </dgm:pt>
    <dgm:pt modelId="{B5BCD149-DF0C-4769-8F84-F36A17D55708}" type="pres">
      <dgm:prSet presAssocID="{25726303-F6EF-4F64-9363-27DD8CF99552}" presName="connTx" presStyleLbl="parChTrans1D2" presStyleIdx="6" presStyleCnt="7"/>
      <dgm:spPr/>
    </dgm:pt>
    <dgm:pt modelId="{98B58FA8-0C9F-4AAB-9D63-ECDDDB70F06D}" type="pres">
      <dgm:prSet presAssocID="{65BBAE4D-565F-4012-A2A6-9ABE48569F9A}" presName="node" presStyleLbl="node1" presStyleIdx="6" presStyleCnt="7">
        <dgm:presLayoutVars>
          <dgm:bulletEnabled val="1"/>
        </dgm:presLayoutVars>
      </dgm:prSet>
      <dgm:spPr/>
    </dgm:pt>
  </dgm:ptLst>
  <dgm:cxnLst>
    <dgm:cxn modelId="{00F92715-7C8B-4536-91E4-A7032B2DCD4A}" type="presOf" srcId="{E8BEFBE9-86D7-4C42-B7EA-77929DEA9E51}" destId="{BD284259-EAD4-43FD-94FF-8BB0EA91386E}" srcOrd="1" destOrd="0" presId="urn:microsoft.com/office/officeart/2005/8/layout/radial1"/>
    <dgm:cxn modelId="{FB14351C-B42B-4250-8E15-A9DB1188799A}" type="presOf" srcId="{25726303-F6EF-4F64-9363-27DD8CF99552}" destId="{33A9BFB5-94E2-49A7-9E6B-BF43F8C3D0D5}" srcOrd="0" destOrd="0" presId="urn:microsoft.com/office/officeart/2005/8/layout/radial1"/>
    <dgm:cxn modelId="{EAC2CD1C-D3D7-4888-82D6-1EF098AA9F77}" type="presOf" srcId="{3CB32222-B3B3-446B-93DE-FA2374E0C5F8}" destId="{74ABCDE9-6558-4F80-A558-49BA2389C4BF}" srcOrd="0" destOrd="0" presId="urn:microsoft.com/office/officeart/2005/8/layout/radial1"/>
    <dgm:cxn modelId="{07C58525-73C4-4CC0-9C8B-5622BACED0F1}" srcId="{F7D6878E-9F49-4395-B189-C3F4707F1092}" destId="{FCE27C48-F12B-45C3-B2EA-925D9FD8F02F}" srcOrd="0" destOrd="0" parTransId="{3CB32222-B3B3-446B-93DE-FA2374E0C5F8}" sibTransId="{71C13251-87A9-4A2E-A910-D1DC31DA6A9F}"/>
    <dgm:cxn modelId="{8FDCE029-9597-478F-8FD0-DF32887F38FB}" type="presOf" srcId="{8785261F-BA54-4943-B369-E7371F6688F0}" destId="{1DD25FE0-2D77-41A5-8663-3E5ACE4BA7FB}" srcOrd="0" destOrd="0" presId="urn:microsoft.com/office/officeart/2005/8/layout/radial1"/>
    <dgm:cxn modelId="{6B26D634-BBA7-47A5-97BB-208EBA349361}" type="presOf" srcId="{E8BEFBE9-86D7-4C42-B7EA-77929DEA9E51}" destId="{F8C64E58-8BAA-4EF1-B553-57361297633F}" srcOrd="0" destOrd="0" presId="urn:microsoft.com/office/officeart/2005/8/layout/radial1"/>
    <dgm:cxn modelId="{DEA1013E-C2FB-4485-B8AE-45C5CC33CCCA}" type="presOf" srcId="{F7D6878E-9F49-4395-B189-C3F4707F1092}" destId="{35061233-1153-42A9-842D-C7C836D3AE53}" srcOrd="0" destOrd="0" presId="urn:microsoft.com/office/officeart/2005/8/layout/radial1"/>
    <dgm:cxn modelId="{C8936A42-9AB2-4D58-9F83-3EC67C77A7DD}" type="presOf" srcId="{D5FB9742-B224-4AC9-8397-BF114701C2E1}" destId="{6AA51FF2-7D27-42EF-8636-D06524A40778}" srcOrd="0" destOrd="0" presId="urn:microsoft.com/office/officeart/2005/8/layout/radial1"/>
    <dgm:cxn modelId="{AC88D662-2F8B-4E93-897F-72029EFF9BB4}" srcId="{F7D6878E-9F49-4395-B189-C3F4707F1092}" destId="{8785261F-BA54-4943-B369-E7371F6688F0}" srcOrd="3" destOrd="0" parTransId="{FE105E63-EF31-432D-9190-3AEEBBAD8FE5}" sibTransId="{B591C486-5DE5-4A32-A1E3-E4063105E1AA}"/>
    <dgm:cxn modelId="{25348D6D-D0DB-42A7-A9F4-9BA4B8B6B543}" type="presOf" srcId="{65BBAE4D-565F-4012-A2A6-9ABE48569F9A}" destId="{98B58FA8-0C9F-4AAB-9D63-ECDDDB70F06D}" srcOrd="0" destOrd="0" presId="urn:microsoft.com/office/officeart/2005/8/layout/radial1"/>
    <dgm:cxn modelId="{2C9B8E7E-7C0E-4B40-9B8E-CA5667E6A757}" type="presOf" srcId="{345F2C8F-3998-41D3-8626-F7A5D696782D}" destId="{E433E99E-C6BB-4A19-AC77-F7A7BD388060}" srcOrd="0" destOrd="0" presId="urn:microsoft.com/office/officeart/2005/8/layout/radial1"/>
    <dgm:cxn modelId="{F25F9596-96E3-4D4E-BCF6-AF0973DAC8A0}" type="presOf" srcId="{3CB32222-B3B3-446B-93DE-FA2374E0C5F8}" destId="{B0C2C2D4-21DB-4B56-BF7E-EC87569B656F}" srcOrd="1" destOrd="0" presId="urn:microsoft.com/office/officeart/2005/8/layout/radial1"/>
    <dgm:cxn modelId="{55F4F996-C876-4EAB-BF7F-38A47B066787}" type="presOf" srcId="{223E9EFF-5B35-45B2-B4D4-639D5DE94F3A}" destId="{399A4BA0-9BCF-4E10-A9B1-E1BB4D167920}" srcOrd="1" destOrd="0" presId="urn:microsoft.com/office/officeart/2005/8/layout/radial1"/>
    <dgm:cxn modelId="{289B4797-2C95-4483-A393-F94AFFAFD54D}" type="presOf" srcId="{1843B56B-F5EF-42CA-9F5C-44AD803F5BC7}" destId="{CCAFCDB1-5674-4117-9D7A-5CA736FF4E09}" srcOrd="0" destOrd="0" presId="urn:microsoft.com/office/officeart/2005/8/layout/radial1"/>
    <dgm:cxn modelId="{4153E298-CE1B-4B66-AE55-32F54201978F}" type="presOf" srcId="{345F2C8F-3998-41D3-8626-F7A5D696782D}" destId="{0C44E24A-B9DD-4100-BFC6-C147A4E03817}" srcOrd="1" destOrd="0" presId="urn:microsoft.com/office/officeart/2005/8/layout/radial1"/>
    <dgm:cxn modelId="{D61DEC9A-2346-44E0-BAB3-F6FA9C38DF4E}" srcId="{F7D6878E-9F49-4395-B189-C3F4707F1092}" destId="{1CCBA255-3CBF-4A0D-8E25-76724A6DBC5B}" srcOrd="1" destOrd="0" parTransId="{E8BEFBE9-86D7-4C42-B7EA-77929DEA9E51}" sibTransId="{4B212DB1-56B3-4825-9603-CF7B03A91020}"/>
    <dgm:cxn modelId="{6CBD9A9D-3F14-4C79-B090-418894419527}" type="presOf" srcId="{25726303-F6EF-4F64-9363-27DD8CF99552}" destId="{B5BCD149-DF0C-4769-8F84-F36A17D55708}" srcOrd="1" destOrd="0" presId="urn:microsoft.com/office/officeart/2005/8/layout/radial1"/>
    <dgm:cxn modelId="{5C9988A0-D077-4F81-A9FA-BF75773D8EB3}" type="presOf" srcId="{D5FB9742-B224-4AC9-8397-BF114701C2E1}" destId="{F3B135AB-9102-441E-AB19-2A44E1C67639}" srcOrd="1" destOrd="0" presId="urn:microsoft.com/office/officeart/2005/8/layout/radial1"/>
    <dgm:cxn modelId="{362AE9A2-D98F-4824-AEDA-521199FCE81E}" type="presOf" srcId="{223E9EFF-5B35-45B2-B4D4-639D5DE94F3A}" destId="{5300856B-658A-4A3C-B087-D861269BE6F0}" srcOrd="0" destOrd="0" presId="urn:microsoft.com/office/officeart/2005/8/layout/radial1"/>
    <dgm:cxn modelId="{BF9913A3-65F3-4967-AE3C-55D40C666336}" type="presOf" srcId="{FCE27C48-F12B-45C3-B2EA-925D9FD8F02F}" destId="{D3DC003D-2999-4633-A62E-87A13C0366B0}" srcOrd="0" destOrd="0" presId="urn:microsoft.com/office/officeart/2005/8/layout/radial1"/>
    <dgm:cxn modelId="{5BE3D8A3-5EE7-4814-8B31-F0B76AF99B79}" type="presOf" srcId="{7A6699DC-E8CD-494F-9AC1-17E1C1BD6CC4}" destId="{82929D4A-13A3-4F2A-A48A-B944FB50038E}" srcOrd="0" destOrd="0" presId="urn:microsoft.com/office/officeart/2005/8/layout/radial1"/>
    <dgm:cxn modelId="{B1237FA5-3608-40DC-BC0A-5FD671BEA86A}" type="presOf" srcId="{FE105E63-EF31-432D-9190-3AEEBBAD8FE5}" destId="{FFAF5372-0155-43DB-B69B-820E75DC337D}" srcOrd="1" destOrd="0" presId="urn:microsoft.com/office/officeart/2005/8/layout/radial1"/>
    <dgm:cxn modelId="{B3BEA2AC-E4B1-4F84-9258-789770DA6A6C}" srcId="{F7D6878E-9F49-4395-B189-C3F4707F1092}" destId="{5FEAD1E8-FEAA-4197-926A-8A1BE18B61EA}" srcOrd="2" destOrd="0" parTransId="{D5FB9742-B224-4AC9-8397-BF114701C2E1}" sibTransId="{9076C9A9-7BD4-4BDF-B2C1-8E31EB87201E}"/>
    <dgm:cxn modelId="{55FC1AB1-11FE-49FC-9D89-02B6BA2104CE}" srcId="{7A6699DC-E8CD-494F-9AC1-17E1C1BD6CC4}" destId="{D940353E-80DD-4B06-B7B1-605931B1A02D}" srcOrd="1" destOrd="0" parTransId="{9CC9B889-CBC8-41E7-A909-301DC86BB340}" sibTransId="{F14FE177-BD76-471B-8FD3-A92923E1EDB4}"/>
    <dgm:cxn modelId="{B2B72CB2-A888-48EE-A1C4-4A2A8FCEE409}" srcId="{7A6699DC-E8CD-494F-9AC1-17E1C1BD6CC4}" destId="{F7D6878E-9F49-4395-B189-C3F4707F1092}" srcOrd="0" destOrd="0" parTransId="{10CD32EA-ED11-449E-866F-2E617D8148F4}" sibTransId="{8881B547-077F-46B0-AC62-22749DFA0FD1}"/>
    <dgm:cxn modelId="{373846B8-FBF1-43AC-AAAE-C5937DCF54B6}" type="presOf" srcId="{F279B09F-9508-423B-918E-59F88D15FD2E}" destId="{09801D15-8318-45B9-8C7C-E60290F23638}" srcOrd="0" destOrd="0" presId="urn:microsoft.com/office/officeart/2005/8/layout/radial1"/>
    <dgm:cxn modelId="{BA7603E6-E8C5-4524-9773-A4EE4047F7D3}" srcId="{F7D6878E-9F49-4395-B189-C3F4707F1092}" destId="{1843B56B-F5EF-42CA-9F5C-44AD803F5BC7}" srcOrd="5" destOrd="0" parTransId="{223E9EFF-5B35-45B2-B4D4-639D5DE94F3A}" sibTransId="{1ABCB1D8-4050-485A-97DF-3E37DB8DC9C1}"/>
    <dgm:cxn modelId="{E566B3C8-318E-4167-B26D-911E1317615D}" type="presOf" srcId="{5FEAD1E8-FEAA-4197-926A-8A1BE18B61EA}" destId="{29AC1BC7-7F09-482F-857D-B36D683ECE52}" srcOrd="0" destOrd="0" presId="urn:microsoft.com/office/officeart/2005/8/layout/radial1"/>
    <dgm:cxn modelId="{CB4F8ACF-6E54-40B4-B2D9-64977F86730E}" srcId="{F7D6878E-9F49-4395-B189-C3F4707F1092}" destId="{F279B09F-9508-423B-918E-59F88D15FD2E}" srcOrd="4" destOrd="0" parTransId="{345F2C8F-3998-41D3-8626-F7A5D696782D}" sibTransId="{E70BC016-321D-4F0F-9C08-9F8D47EE6267}"/>
    <dgm:cxn modelId="{1D9AF4D0-D876-4D07-9821-B26B03C243A9}" type="presOf" srcId="{FE105E63-EF31-432D-9190-3AEEBBAD8FE5}" destId="{5BA4B765-5879-4FED-B4F8-5AE90D15EC57}" srcOrd="0" destOrd="0" presId="urn:microsoft.com/office/officeart/2005/8/layout/radial1"/>
    <dgm:cxn modelId="{FF7438FA-F46C-4FDA-B513-E6CD36FA6BFC}" srcId="{F7D6878E-9F49-4395-B189-C3F4707F1092}" destId="{65BBAE4D-565F-4012-A2A6-9ABE48569F9A}" srcOrd="6" destOrd="0" parTransId="{25726303-F6EF-4F64-9363-27DD8CF99552}" sibTransId="{553A05E1-6E83-4E24-ABBE-575639E4B098}"/>
    <dgm:cxn modelId="{ED81B8FD-F343-4574-9B1C-1CA8AC3D6287}" type="presOf" srcId="{1CCBA255-3CBF-4A0D-8E25-76724A6DBC5B}" destId="{CF229CA0-7DCA-4BD1-9B1E-12ADC0366F49}" srcOrd="0" destOrd="0" presId="urn:microsoft.com/office/officeart/2005/8/layout/radial1"/>
    <dgm:cxn modelId="{5DFE614F-E5AA-4467-95B7-F2E0999A645F}" type="presParOf" srcId="{82929D4A-13A3-4F2A-A48A-B944FB50038E}" destId="{35061233-1153-42A9-842D-C7C836D3AE53}" srcOrd="0" destOrd="0" presId="urn:microsoft.com/office/officeart/2005/8/layout/radial1"/>
    <dgm:cxn modelId="{BEBB4AE6-8490-4670-80CF-8080EF77EA38}" type="presParOf" srcId="{82929D4A-13A3-4F2A-A48A-B944FB50038E}" destId="{74ABCDE9-6558-4F80-A558-49BA2389C4BF}" srcOrd="1" destOrd="0" presId="urn:microsoft.com/office/officeart/2005/8/layout/radial1"/>
    <dgm:cxn modelId="{14530BDD-8701-4826-BEC6-617D8EAB5558}" type="presParOf" srcId="{74ABCDE9-6558-4F80-A558-49BA2389C4BF}" destId="{B0C2C2D4-21DB-4B56-BF7E-EC87569B656F}" srcOrd="0" destOrd="0" presId="urn:microsoft.com/office/officeart/2005/8/layout/radial1"/>
    <dgm:cxn modelId="{5E2DE9B8-A4BC-4DA0-BB8D-C11AE8D4B7B8}" type="presParOf" srcId="{82929D4A-13A3-4F2A-A48A-B944FB50038E}" destId="{D3DC003D-2999-4633-A62E-87A13C0366B0}" srcOrd="2" destOrd="0" presId="urn:microsoft.com/office/officeart/2005/8/layout/radial1"/>
    <dgm:cxn modelId="{06E62CA1-6EF7-4B46-B8EC-E69ADA13992D}" type="presParOf" srcId="{82929D4A-13A3-4F2A-A48A-B944FB50038E}" destId="{F8C64E58-8BAA-4EF1-B553-57361297633F}" srcOrd="3" destOrd="0" presId="urn:microsoft.com/office/officeart/2005/8/layout/radial1"/>
    <dgm:cxn modelId="{AC746719-1A70-4A26-98C2-CB47FDD43B13}" type="presParOf" srcId="{F8C64E58-8BAA-4EF1-B553-57361297633F}" destId="{BD284259-EAD4-43FD-94FF-8BB0EA91386E}" srcOrd="0" destOrd="0" presId="urn:microsoft.com/office/officeart/2005/8/layout/radial1"/>
    <dgm:cxn modelId="{057AA65C-5999-4772-BF14-81EA397C7B61}" type="presParOf" srcId="{82929D4A-13A3-4F2A-A48A-B944FB50038E}" destId="{CF229CA0-7DCA-4BD1-9B1E-12ADC0366F49}" srcOrd="4" destOrd="0" presId="urn:microsoft.com/office/officeart/2005/8/layout/radial1"/>
    <dgm:cxn modelId="{977DA194-BEFC-4EB8-BDCF-4CC548A63E2B}" type="presParOf" srcId="{82929D4A-13A3-4F2A-A48A-B944FB50038E}" destId="{6AA51FF2-7D27-42EF-8636-D06524A40778}" srcOrd="5" destOrd="0" presId="urn:microsoft.com/office/officeart/2005/8/layout/radial1"/>
    <dgm:cxn modelId="{47E114A1-72B4-4AF4-99FD-0911F7DD5059}" type="presParOf" srcId="{6AA51FF2-7D27-42EF-8636-D06524A40778}" destId="{F3B135AB-9102-441E-AB19-2A44E1C67639}" srcOrd="0" destOrd="0" presId="urn:microsoft.com/office/officeart/2005/8/layout/radial1"/>
    <dgm:cxn modelId="{FFCED7E5-227A-4486-9F72-0EABC131F836}" type="presParOf" srcId="{82929D4A-13A3-4F2A-A48A-B944FB50038E}" destId="{29AC1BC7-7F09-482F-857D-B36D683ECE52}" srcOrd="6" destOrd="0" presId="urn:microsoft.com/office/officeart/2005/8/layout/radial1"/>
    <dgm:cxn modelId="{B14E4209-17C4-4F37-B4D2-38FE42E5CB7F}" type="presParOf" srcId="{82929D4A-13A3-4F2A-A48A-B944FB50038E}" destId="{5BA4B765-5879-4FED-B4F8-5AE90D15EC57}" srcOrd="7" destOrd="0" presId="urn:microsoft.com/office/officeart/2005/8/layout/radial1"/>
    <dgm:cxn modelId="{19C2C203-FAE7-4DAB-A47D-4DB17558A856}" type="presParOf" srcId="{5BA4B765-5879-4FED-B4F8-5AE90D15EC57}" destId="{FFAF5372-0155-43DB-B69B-820E75DC337D}" srcOrd="0" destOrd="0" presId="urn:microsoft.com/office/officeart/2005/8/layout/radial1"/>
    <dgm:cxn modelId="{14A4DE26-A803-41D4-AC9B-9DEE097E3C89}" type="presParOf" srcId="{82929D4A-13A3-4F2A-A48A-B944FB50038E}" destId="{1DD25FE0-2D77-41A5-8663-3E5ACE4BA7FB}" srcOrd="8" destOrd="0" presId="urn:microsoft.com/office/officeart/2005/8/layout/radial1"/>
    <dgm:cxn modelId="{141AC5ED-0AAF-45F9-9039-AC9BCCC7E8A5}" type="presParOf" srcId="{82929D4A-13A3-4F2A-A48A-B944FB50038E}" destId="{E433E99E-C6BB-4A19-AC77-F7A7BD388060}" srcOrd="9" destOrd="0" presId="urn:microsoft.com/office/officeart/2005/8/layout/radial1"/>
    <dgm:cxn modelId="{8E693CFC-43EC-4F2D-802A-33B0A6FE9A12}" type="presParOf" srcId="{E433E99E-C6BB-4A19-AC77-F7A7BD388060}" destId="{0C44E24A-B9DD-4100-BFC6-C147A4E03817}" srcOrd="0" destOrd="0" presId="urn:microsoft.com/office/officeart/2005/8/layout/radial1"/>
    <dgm:cxn modelId="{3A6F43CC-E568-49B6-A696-F6D2F7FF93B5}" type="presParOf" srcId="{82929D4A-13A3-4F2A-A48A-B944FB50038E}" destId="{09801D15-8318-45B9-8C7C-E60290F23638}" srcOrd="10" destOrd="0" presId="urn:microsoft.com/office/officeart/2005/8/layout/radial1"/>
    <dgm:cxn modelId="{1BB6A9E9-911F-4108-A4FA-627FD2E44A27}" type="presParOf" srcId="{82929D4A-13A3-4F2A-A48A-B944FB50038E}" destId="{5300856B-658A-4A3C-B087-D861269BE6F0}" srcOrd="11" destOrd="0" presId="urn:microsoft.com/office/officeart/2005/8/layout/radial1"/>
    <dgm:cxn modelId="{194D070C-7816-423D-9DAA-61089D3CE1B1}" type="presParOf" srcId="{5300856B-658A-4A3C-B087-D861269BE6F0}" destId="{399A4BA0-9BCF-4E10-A9B1-E1BB4D167920}" srcOrd="0" destOrd="0" presId="urn:microsoft.com/office/officeart/2005/8/layout/radial1"/>
    <dgm:cxn modelId="{4C953DEF-17DA-42BB-A30B-37706710FD9D}" type="presParOf" srcId="{82929D4A-13A3-4F2A-A48A-B944FB50038E}" destId="{CCAFCDB1-5674-4117-9D7A-5CA736FF4E09}" srcOrd="12" destOrd="0" presId="urn:microsoft.com/office/officeart/2005/8/layout/radial1"/>
    <dgm:cxn modelId="{2B950018-C864-45BA-91CB-7A1B301AF8D6}" type="presParOf" srcId="{82929D4A-13A3-4F2A-A48A-B944FB50038E}" destId="{33A9BFB5-94E2-49A7-9E6B-BF43F8C3D0D5}" srcOrd="13" destOrd="0" presId="urn:microsoft.com/office/officeart/2005/8/layout/radial1"/>
    <dgm:cxn modelId="{61143218-8C9B-4E36-BC64-3A8A96B2CFA8}" type="presParOf" srcId="{33A9BFB5-94E2-49A7-9E6B-BF43F8C3D0D5}" destId="{B5BCD149-DF0C-4769-8F84-F36A17D55708}" srcOrd="0" destOrd="0" presId="urn:microsoft.com/office/officeart/2005/8/layout/radial1"/>
    <dgm:cxn modelId="{5277FA7F-89E3-4884-ABEE-06A7D7D6A673}" type="presParOf" srcId="{82929D4A-13A3-4F2A-A48A-B944FB50038E}" destId="{98B58FA8-0C9F-4AAB-9D63-ECDDDB70F06D}" srcOrd="14" destOrd="0" presId="urn:microsoft.com/office/officeart/2005/8/layout/radial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3923EFA9-08D4-4B82-8F34-5D3BB9377E9E}" type="doc">
      <dgm:prSet loTypeId="urn:microsoft.com/office/officeart/2005/8/layout/vList3" loCatId="picture" qsTypeId="urn:microsoft.com/office/officeart/2005/8/quickstyle/simple1" qsCatId="simple" csTypeId="urn:microsoft.com/office/officeart/2005/8/colors/accent1_2" csCatId="accent1" phldr="1"/>
      <dgm:spPr/>
      <dgm:t>
        <a:bodyPr/>
        <a:lstStyle/>
        <a:p>
          <a:endParaRPr lang="en-AU"/>
        </a:p>
      </dgm:t>
    </dgm:pt>
    <dgm:pt modelId="{39EDC1A1-0C53-4469-B983-2E007058A259}">
      <dgm:prSet phldrT="[Text]"/>
      <dgm:spPr/>
      <dgm:t>
        <a:bodyPr/>
        <a:lstStyle/>
        <a:p>
          <a:r>
            <a:rPr lang="en-AU" dirty="0"/>
            <a:t>16%</a:t>
          </a:r>
          <a:br>
            <a:rPr lang="en-AU" dirty="0"/>
          </a:br>
          <a:r>
            <a:rPr lang="en-AU" dirty="0"/>
            <a:t>Student and Scholarly Services</a:t>
          </a:r>
        </a:p>
      </dgm:t>
    </dgm:pt>
    <dgm:pt modelId="{0C0B9F15-84A4-4D70-927D-EABE9BCC217A}" type="parTrans" cxnId="{5E3F75FE-E8AB-4BD9-AF14-5D5BBDD64C8C}">
      <dgm:prSet/>
      <dgm:spPr/>
      <dgm:t>
        <a:bodyPr/>
        <a:lstStyle/>
        <a:p>
          <a:endParaRPr lang="en-AU"/>
        </a:p>
      </dgm:t>
    </dgm:pt>
    <dgm:pt modelId="{6341300E-FD97-4E2C-8FEF-601C345A8FA0}" type="sibTrans" cxnId="{5E3F75FE-E8AB-4BD9-AF14-5D5BBDD64C8C}">
      <dgm:prSet/>
      <dgm:spPr/>
      <dgm:t>
        <a:bodyPr/>
        <a:lstStyle/>
        <a:p>
          <a:endParaRPr lang="en-AU"/>
        </a:p>
      </dgm:t>
    </dgm:pt>
    <dgm:pt modelId="{98E8E745-8FA7-49FF-ADC1-C2CADA8146DB}">
      <dgm:prSet phldrT="[Text]"/>
      <dgm:spPr/>
      <dgm:t>
        <a:bodyPr/>
        <a:lstStyle/>
        <a:p>
          <a:r>
            <a:rPr lang="en-AU" dirty="0"/>
            <a:t>15%</a:t>
          </a:r>
          <a:br>
            <a:rPr lang="en-AU" dirty="0"/>
          </a:br>
          <a:r>
            <a:rPr lang="en-AU" dirty="0"/>
            <a:t>Business Services</a:t>
          </a:r>
        </a:p>
      </dgm:t>
    </dgm:pt>
    <dgm:pt modelId="{5FC9FBEE-1C3D-4B7C-B034-C1ECE1920C53}" type="parTrans" cxnId="{62B072C1-CF8C-40A3-984B-C54E88762601}">
      <dgm:prSet/>
      <dgm:spPr/>
      <dgm:t>
        <a:bodyPr/>
        <a:lstStyle/>
        <a:p>
          <a:endParaRPr lang="en-AU"/>
        </a:p>
      </dgm:t>
    </dgm:pt>
    <dgm:pt modelId="{5423657C-6BFA-43B1-A3A7-2B05E5BEDBAF}" type="sibTrans" cxnId="{62B072C1-CF8C-40A3-984B-C54E88762601}">
      <dgm:prSet/>
      <dgm:spPr/>
      <dgm:t>
        <a:bodyPr/>
        <a:lstStyle/>
        <a:p>
          <a:endParaRPr lang="en-AU"/>
        </a:p>
      </dgm:t>
    </dgm:pt>
    <dgm:pt modelId="{AE4320F5-84D1-459A-AA7E-521A49A8E6F7}">
      <dgm:prSet phldrT="[Text]"/>
      <dgm:spPr/>
      <dgm:t>
        <a:bodyPr/>
        <a:lstStyle/>
        <a:p>
          <a:r>
            <a:rPr lang="en-AU" dirty="0"/>
            <a:t>11% </a:t>
          </a:r>
          <a:br>
            <a:rPr lang="en-AU" dirty="0"/>
          </a:br>
          <a:r>
            <a:rPr lang="en-AU" dirty="0"/>
            <a:t>MDHS</a:t>
          </a:r>
        </a:p>
      </dgm:t>
    </dgm:pt>
    <dgm:pt modelId="{71FAB816-B271-423B-97E3-A9191BD5493F}" type="parTrans" cxnId="{D0CE9947-F043-4EA5-ADA5-64086E52A259}">
      <dgm:prSet/>
      <dgm:spPr/>
      <dgm:t>
        <a:bodyPr/>
        <a:lstStyle/>
        <a:p>
          <a:endParaRPr lang="en-AU"/>
        </a:p>
      </dgm:t>
    </dgm:pt>
    <dgm:pt modelId="{AD8317CB-74BD-4C65-94A8-EB3BA368D351}" type="sibTrans" cxnId="{D0CE9947-F043-4EA5-ADA5-64086E52A259}">
      <dgm:prSet/>
      <dgm:spPr/>
      <dgm:t>
        <a:bodyPr/>
        <a:lstStyle/>
        <a:p>
          <a:endParaRPr lang="en-AU"/>
        </a:p>
      </dgm:t>
    </dgm:pt>
    <dgm:pt modelId="{AB1D6935-4B3D-46EF-95DB-EEB130E3642B}" type="pres">
      <dgm:prSet presAssocID="{3923EFA9-08D4-4B82-8F34-5D3BB9377E9E}" presName="linearFlow" presStyleCnt="0">
        <dgm:presLayoutVars>
          <dgm:dir/>
          <dgm:resizeHandles val="exact"/>
        </dgm:presLayoutVars>
      </dgm:prSet>
      <dgm:spPr/>
    </dgm:pt>
    <dgm:pt modelId="{FB764CED-084D-4F7E-B637-2A46503774F6}" type="pres">
      <dgm:prSet presAssocID="{39EDC1A1-0C53-4469-B983-2E007058A259}" presName="composite" presStyleCnt="0"/>
      <dgm:spPr/>
    </dgm:pt>
    <dgm:pt modelId="{E80DB864-6D1E-4408-B9D7-DD9D35B39D2E}" type="pres">
      <dgm:prSet presAssocID="{39EDC1A1-0C53-4469-B983-2E007058A259}" presName="imgShp" presStyleLbl="fgImgPlace1" presStyleIdx="0" presStyleCnt="3"/>
      <dgm:spPr>
        <a:blipFill>
          <a:blip xmlns:r="http://schemas.openxmlformats.org/officeDocument/2006/relationships" r:embed="rId1">
            <a:extLst>
              <a:ext uri="{28A0092B-C50C-407E-A947-70E740481C1C}">
                <a14:useLocalDpi xmlns:a14="http://schemas.microsoft.com/office/drawing/2010/main"/>
              </a:ext>
              <a:ext uri="{96DAC541-7B7A-43D3-8B79-37D633B846F1}">
                <asvg:svgBlip xmlns:asvg="http://schemas.microsoft.com/office/drawing/2016/SVG/main" r:embed="rId2"/>
              </a:ext>
            </a:extLst>
          </a:blip>
          <a:srcRect/>
          <a:stretch>
            <a:fillRect/>
          </a:stretch>
        </a:blipFill>
      </dgm:spPr>
      <dgm:extLst>
        <a:ext uri="{E40237B7-FDA0-4F09-8148-C483321AD2D9}">
          <dgm14:cNvPr xmlns:dgm14="http://schemas.microsoft.com/office/drawing/2010/diagram" id="0" name="" descr="Trophy"/>
        </a:ext>
      </dgm:extLst>
    </dgm:pt>
    <dgm:pt modelId="{98B24B1C-54C9-48A3-B2AA-4E7103B2FB7D}" type="pres">
      <dgm:prSet presAssocID="{39EDC1A1-0C53-4469-B983-2E007058A259}" presName="txShp" presStyleLbl="node1" presStyleIdx="0" presStyleCnt="3">
        <dgm:presLayoutVars>
          <dgm:bulletEnabled val="1"/>
        </dgm:presLayoutVars>
      </dgm:prSet>
      <dgm:spPr/>
    </dgm:pt>
    <dgm:pt modelId="{6359EAB6-06EB-4F98-BE57-63012E4637EA}" type="pres">
      <dgm:prSet presAssocID="{6341300E-FD97-4E2C-8FEF-601C345A8FA0}" presName="spacing" presStyleCnt="0"/>
      <dgm:spPr/>
    </dgm:pt>
    <dgm:pt modelId="{BA7CCCC4-65B6-476E-807A-AA88B00702AF}" type="pres">
      <dgm:prSet presAssocID="{98E8E745-8FA7-49FF-ADC1-C2CADA8146DB}" presName="composite" presStyleCnt="0"/>
      <dgm:spPr/>
    </dgm:pt>
    <dgm:pt modelId="{C70564F6-5EC8-4F17-B67F-9A03E30291CF}" type="pres">
      <dgm:prSet presAssocID="{98E8E745-8FA7-49FF-ADC1-C2CADA8146DB}" presName="imgShp" presStyleLbl="fgImgPlace1" presStyleIdx="1" presStyleCnt="3"/>
      <dgm:spPr>
        <a:blipFill>
          <a:blip xmlns:r="http://schemas.openxmlformats.org/officeDocument/2006/relationships" r:embed="rId3">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a:fillRect/>
          </a:stretch>
        </a:blipFill>
      </dgm:spPr>
      <dgm:extLst>
        <a:ext uri="{E40237B7-FDA0-4F09-8148-C483321AD2D9}">
          <dgm14:cNvPr xmlns:dgm14="http://schemas.microsoft.com/office/drawing/2010/diagram" id="0" name="" descr="Medal"/>
        </a:ext>
      </dgm:extLst>
    </dgm:pt>
    <dgm:pt modelId="{0E07D550-AB23-4580-8BCC-42B649B25BD5}" type="pres">
      <dgm:prSet presAssocID="{98E8E745-8FA7-49FF-ADC1-C2CADA8146DB}" presName="txShp" presStyleLbl="node1" presStyleIdx="1" presStyleCnt="3">
        <dgm:presLayoutVars>
          <dgm:bulletEnabled val="1"/>
        </dgm:presLayoutVars>
      </dgm:prSet>
      <dgm:spPr/>
    </dgm:pt>
    <dgm:pt modelId="{A82174B7-4223-4B7A-ACC0-30C94D513E17}" type="pres">
      <dgm:prSet presAssocID="{5423657C-6BFA-43B1-A3A7-2B05E5BEDBAF}" presName="spacing" presStyleCnt="0"/>
      <dgm:spPr/>
    </dgm:pt>
    <dgm:pt modelId="{CC46A060-C97D-4637-837B-F76F8F0B1FF4}" type="pres">
      <dgm:prSet presAssocID="{AE4320F5-84D1-459A-AA7E-521A49A8E6F7}" presName="composite" presStyleCnt="0"/>
      <dgm:spPr/>
    </dgm:pt>
    <dgm:pt modelId="{59C501F4-20BC-46D5-9D3A-2AA5984BD645}" type="pres">
      <dgm:prSet presAssocID="{AE4320F5-84D1-459A-AA7E-521A49A8E6F7}" presName="imgShp" presStyleLbl="fgImgPlace1" presStyleIdx="2" presStyleCnt="3"/>
      <dgm:spPr>
        <a:blipFill>
          <a:blip xmlns:r="http://schemas.openxmlformats.org/officeDocument/2006/relationships" r:embed="rId5">
            <a:extLst>
              <a:ext uri="{28A0092B-C50C-407E-A947-70E740481C1C}">
                <a14:useLocalDpi xmlns:a14="http://schemas.microsoft.com/office/drawing/2010/main"/>
              </a:ext>
              <a:ext uri="{96DAC541-7B7A-43D3-8B79-37D633B846F1}">
                <asvg:svgBlip xmlns:asvg="http://schemas.microsoft.com/office/drawing/2016/SVG/main" r:embed="rId6"/>
              </a:ext>
            </a:extLst>
          </a:blip>
          <a:srcRect/>
          <a:stretch>
            <a:fillRect/>
          </a:stretch>
        </a:blipFill>
      </dgm:spPr>
      <dgm:extLst>
        <a:ext uri="{E40237B7-FDA0-4F09-8148-C483321AD2D9}">
          <dgm14:cNvPr xmlns:dgm14="http://schemas.microsoft.com/office/drawing/2010/diagram" id="0" name="" descr="Ribbon"/>
        </a:ext>
      </dgm:extLst>
    </dgm:pt>
    <dgm:pt modelId="{9CA38B1B-D37D-4716-81DC-07404268578F}" type="pres">
      <dgm:prSet presAssocID="{AE4320F5-84D1-459A-AA7E-521A49A8E6F7}" presName="txShp" presStyleLbl="node1" presStyleIdx="2" presStyleCnt="3">
        <dgm:presLayoutVars>
          <dgm:bulletEnabled val="1"/>
        </dgm:presLayoutVars>
      </dgm:prSet>
      <dgm:spPr/>
    </dgm:pt>
  </dgm:ptLst>
  <dgm:cxnLst>
    <dgm:cxn modelId="{08C71914-085B-4A3D-9AAC-7297E0576125}" type="presOf" srcId="{39EDC1A1-0C53-4469-B983-2E007058A259}" destId="{98B24B1C-54C9-48A3-B2AA-4E7103B2FB7D}" srcOrd="0" destOrd="0" presId="urn:microsoft.com/office/officeart/2005/8/layout/vList3"/>
    <dgm:cxn modelId="{D0CE9947-F043-4EA5-ADA5-64086E52A259}" srcId="{3923EFA9-08D4-4B82-8F34-5D3BB9377E9E}" destId="{AE4320F5-84D1-459A-AA7E-521A49A8E6F7}" srcOrd="2" destOrd="0" parTransId="{71FAB816-B271-423B-97E3-A9191BD5493F}" sibTransId="{AD8317CB-74BD-4C65-94A8-EB3BA368D351}"/>
    <dgm:cxn modelId="{046AD79B-4D9F-4B05-B703-E4E88E40EABA}" type="presOf" srcId="{AE4320F5-84D1-459A-AA7E-521A49A8E6F7}" destId="{9CA38B1B-D37D-4716-81DC-07404268578F}" srcOrd="0" destOrd="0" presId="urn:microsoft.com/office/officeart/2005/8/layout/vList3"/>
    <dgm:cxn modelId="{62B072C1-CF8C-40A3-984B-C54E88762601}" srcId="{3923EFA9-08D4-4B82-8F34-5D3BB9377E9E}" destId="{98E8E745-8FA7-49FF-ADC1-C2CADA8146DB}" srcOrd="1" destOrd="0" parTransId="{5FC9FBEE-1C3D-4B7C-B034-C1ECE1920C53}" sibTransId="{5423657C-6BFA-43B1-A3A7-2B05E5BEDBAF}"/>
    <dgm:cxn modelId="{27B24DF6-5528-4772-9543-62F2401A2062}" type="presOf" srcId="{3923EFA9-08D4-4B82-8F34-5D3BB9377E9E}" destId="{AB1D6935-4B3D-46EF-95DB-EEB130E3642B}" srcOrd="0" destOrd="0" presId="urn:microsoft.com/office/officeart/2005/8/layout/vList3"/>
    <dgm:cxn modelId="{05C824F7-049B-4B87-A842-DD4B699DBB1E}" type="presOf" srcId="{98E8E745-8FA7-49FF-ADC1-C2CADA8146DB}" destId="{0E07D550-AB23-4580-8BCC-42B649B25BD5}" srcOrd="0" destOrd="0" presId="urn:microsoft.com/office/officeart/2005/8/layout/vList3"/>
    <dgm:cxn modelId="{5E3F75FE-E8AB-4BD9-AF14-5D5BBDD64C8C}" srcId="{3923EFA9-08D4-4B82-8F34-5D3BB9377E9E}" destId="{39EDC1A1-0C53-4469-B983-2E007058A259}" srcOrd="0" destOrd="0" parTransId="{0C0B9F15-84A4-4D70-927D-EABE9BCC217A}" sibTransId="{6341300E-FD97-4E2C-8FEF-601C345A8FA0}"/>
    <dgm:cxn modelId="{3963695C-BBED-477B-8905-83290F6FEFAA}" type="presParOf" srcId="{AB1D6935-4B3D-46EF-95DB-EEB130E3642B}" destId="{FB764CED-084D-4F7E-B637-2A46503774F6}" srcOrd="0" destOrd="0" presId="urn:microsoft.com/office/officeart/2005/8/layout/vList3"/>
    <dgm:cxn modelId="{32CD5EBB-8341-4DC5-9B1F-7FF35957E3AB}" type="presParOf" srcId="{FB764CED-084D-4F7E-B637-2A46503774F6}" destId="{E80DB864-6D1E-4408-B9D7-DD9D35B39D2E}" srcOrd="0" destOrd="0" presId="urn:microsoft.com/office/officeart/2005/8/layout/vList3"/>
    <dgm:cxn modelId="{A8577348-F649-48DC-B10E-3966573C07D9}" type="presParOf" srcId="{FB764CED-084D-4F7E-B637-2A46503774F6}" destId="{98B24B1C-54C9-48A3-B2AA-4E7103B2FB7D}" srcOrd="1" destOrd="0" presId="urn:microsoft.com/office/officeart/2005/8/layout/vList3"/>
    <dgm:cxn modelId="{6E373C1D-4AB1-40C6-A191-5EB171A09722}" type="presParOf" srcId="{AB1D6935-4B3D-46EF-95DB-EEB130E3642B}" destId="{6359EAB6-06EB-4F98-BE57-63012E4637EA}" srcOrd="1" destOrd="0" presId="urn:microsoft.com/office/officeart/2005/8/layout/vList3"/>
    <dgm:cxn modelId="{2BA264E1-B481-41BB-8C73-D983A7104AA8}" type="presParOf" srcId="{AB1D6935-4B3D-46EF-95DB-EEB130E3642B}" destId="{BA7CCCC4-65B6-476E-807A-AA88B00702AF}" srcOrd="2" destOrd="0" presId="urn:microsoft.com/office/officeart/2005/8/layout/vList3"/>
    <dgm:cxn modelId="{E74F6D7C-41D0-4827-89D0-3D1A0C6BBB15}" type="presParOf" srcId="{BA7CCCC4-65B6-476E-807A-AA88B00702AF}" destId="{C70564F6-5EC8-4F17-B67F-9A03E30291CF}" srcOrd="0" destOrd="0" presId="urn:microsoft.com/office/officeart/2005/8/layout/vList3"/>
    <dgm:cxn modelId="{336E19B7-09EC-406A-BB00-F92165400DA5}" type="presParOf" srcId="{BA7CCCC4-65B6-476E-807A-AA88B00702AF}" destId="{0E07D550-AB23-4580-8BCC-42B649B25BD5}" srcOrd="1" destOrd="0" presId="urn:microsoft.com/office/officeart/2005/8/layout/vList3"/>
    <dgm:cxn modelId="{61506D81-A20F-4A33-9C03-C9767BCC66F6}" type="presParOf" srcId="{AB1D6935-4B3D-46EF-95DB-EEB130E3642B}" destId="{A82174B7-4223-4B7A-ACC0-30C94D513E17}" srcOrd="3" destOrd="0" presId="urn:microsoft.com/office/officeart/2005/8/layout/vList3"/>
    <dgm:cxn modelId="{DBBE005E-D661-4A9E-9EA4-6066E34AA838}" type="presParOf" srcId="{AB1D6935-4B3D-46EF-95DB-EEB130E3642B}" destId="{CC46A060-C97D-4637-837B-F76F8F0B1FF4}" srcOrd="4" destOrd="0" presId="urn:microsoft.com/office/officeart/2005/8/layout/vList3"/>
    <dgm:cxn modelId="{887C4533-1A51-463B-B8B1-7015132C2C9E}" type="presParOf" srcId="{CC46A060-C97D-4637-837B-F76F8F0B1FF4}" destId="{59C501F4-20BC-46D5-9D3A-2AA5984BD645}" srcOrd="0" destOrd="0" presId="urn:microsoft.com/office/officeart/2005/8/layout/vList3"/>
    <dgm:cxn modelId="{6C788E2D-7569-4D3C-ADF7-DACA85C34E77}" type="presParOf" srcId="{CC46A060-C97D-4637-837B-F76F8F0B1FF4}" destId="{9CA38B1B-D37D-4716-81DC-07404268578F}" srcOrd="1" destOrd="0" presId="urn:microsoft.com/office/officeart/2005/8/layout/vList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50E48789-352F-4307-A2E1-F637A7D4EBE3}" type="doc">
      <dgm:prSet loTypeId="urn:microsoft.com/office/officeart/2005/8/layout/hProcess6" loCatId="process" qsTypeId="urn:microsoft.com/office/officeart/2005/8/quickstyle/simple1" qsCatId="simple" csTypeId="urn:microsoft.com/office/officeart/2005/8/colors/accent1_2" csCatId="accent1" phldr="1"/>
      <dgm:spPr/>
      <dgm:t>
        <a:bodyPr/>
        <a:lstStyle/>
        <a:p>
          <a:endParaRPr lang="en-AU"/>
        </a:p>
      </dgm:t>
    </dgm:pt>
    <dgm:pt modelId="{A8804755-47AB-4265-B3F9-C27775B0777F}">
      <dgm:prSet phldrT="[Text]"/>
      <dgm:spPr/>
      <dgm:t>
        <a:bodyPr/>
        <a:lstStyle/>
        <a:p>
          <a:r>
            <a:rPr lang="en-AU" dirty="0"/>
            <a:t>Submit PIA form</a:t>
          </a:r>
        </a:p>
      </dgm:t>
    </dgm:pt>
    <dgm:pt modelId="{736E3711-490C-4487-B754-716C23463EEB}" type="parTrans" cxnId="{37423670-CD36-4027-ABDF-E5BBB7793AAB}">
      <dgm:prSet/>
      <dgm:spPr/>
      <dgm:t>
        <a:bodyPr/>
        <a:lstStyle/>
        <a:p>
          <a:endParaRPr lang="en-AU"/>
        </a:p>
      </dgm:t>
    </dgm:pt>
    <dgm:pt modelId="{33ABEFEB-F39D-41B3-9B8C-92B39BE3BBC7}" type="sibTrans" cxnId="{37423670-CD36-4027-ABDF-E5BBB7793AAB}">
      <dgm:prSet/>
      <dgm:spPr/>
      <dgm:t>
        <a:bodyPr/>
        <a:lstStyle/>
        <a:p>
          <a:endParaRPr lang="en-AU"/>
        </a:p>
      </dgm:t>
    </dgm:pt>
    <dgm:pt modelId="{A8FBE779-4CFF-441A-A2A0-59F47C806365}">
      <dgm:prSet phldrT="[Text]"/>
      <dgm:spPr/>
      <dgm:t>
        <a:bodyPr/>
        <a:lstStyle/>
        <a:p>
          <a:r>
            <a:rPr lang="en-AU" dirty="0"/>
            <a:t>PIA applicant (project manager)</a:t>
          </a:r>
        </a:p>
      </dgm:t>
    </dgm:pt>
    <dgm:pt modelId="{ED2DC3B5-4530-493F-B78E-DE60BC268572}" type="parTrans" cxnId="{5716BF13-1FEB-4E9E-9A2D-19475B55AD4A}">
      <dgm:prSet/>
      <dgm:spPr/>
      <dgm:t>
        <a:bodyPr/>
        <a:lstStyle/>
        <a:p>
          <a:endParaRPr lang="en-AU"/>
        </a:p>
      </dgm:t>
    </dgm:pt>
    <dgm:pt modelId="{D14D887B-EEE6-436F-B96B-E5A9C0BFD910}" type="sibTrans" cxnId="{5716BF13-1FEB-4E9E-9A2D-19475B55AD4A}">
      <dgm:prSet/>
      <dgm:spPr/>
      <dgm:t>
        <a:bodyPr/>
        <a:lstStyle/>
        <a:p>
          <a:endParaRPr lang="en-AU"/>
        </a:p>
      </dgm:t>
    </dgm:pt>
    <dgm:pt modelId="{3F685953-10D2-40E3-AD80-A6152A7564E8}">
      <dgm:prSet phldrT="[Text]"/>
      <dgm:spPr/>
      <dgm:t>
        <a:bodyPr/>
        <a:lstStyle/>
        <a:p>
          <a:r>
            <a:rPr lang="en-AU" dirty="0"/>
            <a:t>Initial review</a:t>
          </a:r>
        </a:p>
      </dgm:t>
    </dgm:pt>
    <dgm:pt modelId="{495E662E-2C08-47F4-ABAB-B3BF31E9F9A9}" type="parTrans" cxnId="{5818D5BD-6E3D-4AA4-A128-7B40DC6BBEAB}">
      <dgm:prSet/>
      <dgm:spPr/>
      <dgm:t>
        <a:bodyPr/>
        <a:lstStyle/>
        <a:p>
          <a:endParaRPr lang="en-AU"/>
        </a:p>
      </dgm:t>
    </dgm:pt>
    <dgm:pt modelId="{0631837A-2134-4705-B2FB-DC8D2CA82B77}" type="sibTrans" cxnId="{5818D5BD-6E3D-4AA4-A128-7B40DC6BBEAB}">
      <dgm:prSet/>
      <dgm:spPr/>
      <dgm:t>
        <a:bodyPr/>
        <a:lstStyle/>
        <a:p>
          <a:endParaRPr lang="en-AU"/>
        </a:p>
      </dgm:t>
    </dgm:pt>
    <dgm:pt modelId="{FD7A80E7-7EAF-4560-95F5-E59A34D4D7D3}">
      <dgm:prSet phldrT="[Text]"/>
      <dgm:spPr/>
      <dgm:t>
        <a:bodyPr/>
        <a:lstStyle/>
        <a:p>
          <a:r>
            <a:rPr lang="en-AU" dirty="0"/>
            <a:t>Privacy</a:t>
          </a:r>
        </a:p>
      </dgm:t>
    </dgm:pt>
    <dgm:pt modelId="{0B67E9FA-C583-4CFD-8DBA-E404D30596D9}" type="parTrans" cxnId="{AAA91C7C-06B0-40B7-8B8F-EB18F91D5FDD}">
      <dgm:prSet/>
      <dgm:spPr/>
      <dgm:t>
        <a:bodyPr/>
        <a:lstStyle/>
        <a:p>
          <a:endParaRPr lang="en-AU"/>
        </a:p>
      </dgm:t>
    </dgm:pt>
    <dgm:pt modelId="{1B352C07-25F5-457F-82C8-CC3DA5C8B66B}" type="sibTrans" cxnId="{AAA91C7C-06B0-40B7-8B8F-EB18F91D5FDD}">
      <dgm:prSet/>
      <dgm:spPr/>
      <dgm:t>
        <a:bodyPr/>
        <a:lstStyle/>
        <a:p>
          <a:endParaRPr lang="en-AU"/>
        </a:p>
      </dgm:t>
    </dgm:pt>
    <dgm:pt modelId="{109CBD00-7ABE-4964-AB7C-4D241535AD01}">
      <dgm:prSet phldrT="[Text]"/>
      <dgm:spPr/>
      <dgm:t>
        <a:bodyPr/>
        <a:lstStyle/>
        <a:p>
          <a:r>
            <a:rPr lang="en-AU" dirty="0"/>
            <a:t>Final risk rating</a:t>
          </a:r>
        </a:p>
      </dgm:t>
    </dgm:pt>
    <dgm:pt modelId="{889E8EA7-04B3-429B-A902-7A4AC31AFEE4}" type="parTrans" cxnId="{BB60FA0A-C648-4436-892D-341A71ADC50E}">
      <dgm:prSet/>
      <dgm:spPr/>
      <dgm:t>
        <a:bodyPr/>
        <a:lstStyle/>
        <a:p>
          <a:endParaRPr lang="en-AU"/>
        </a:p>
      </dgm:t>
    </dgm:pt>
    <dgm:pt modelId="{AC2EF891-371E-4056-A0F2-8CF90BF3F213}" type="sibTrans" cxnId="{BB60FA0A-C648-4436-892D-341A71ADC50E}">
      <dgm:prSet/>
      <dgm:spPr/>
      <dgm:t>
        <a:bodyPr/>
        <a:lstStyle/>
        <a:p>
          <a:endParaRPr lang="en-AU"/>
        </a:p>
      </dgm:t>
    </dgm:pt>
    <dgm:pt modelId="{B1443D10-4D70-4F83-BF06-1918E492EB1A}">
      <dgm:prSet phldrT="[Text]"/>
      <dgm:spPr/>
      <dgm:t>
        <a:bodyPr/>
        <a:lstStyle/>
        <a:p>
          <a:r>
            <a:rPr lang="en-AU" dirty="0"/>
            <a:t>Privacy</a:t>
          </a:r>
        </a:p>
      </dgm:t>
    </dgm:pt>
    <dgm:pt modelId="{D0FA4BF3-3801-4C72-96B2-FA4C8670E529}" type="parTrans" cxnId="{B9F45423-8C75-4F22-BBCB-99CCA7456552}">
      <dgm:prSet/>
      <dgm:spPr/>
      <dgm:t>
        <a:bodyPr/>
        <a:lstStyle/>
        <a:p>
          <a:endParaRPr lang="en-AU"/>
        </a:p>
      </dgm:t>
    </dgm:pt>
    <dgm:pt modelId="{B7D41A86-0827-4D48-A07A-87E61AEEC53A}" type="sibTrans" cxnId="{B9F45423-8C75-4F22-BBCB-99CCA7456552}">
      <dgm:prSet/>
      <dgm:spPr/>
      <dgm:t>
        <a:bodyPr/>
        <a:lstStyle/>
        <a:p>
          <a:endParaRPr lang="en-AU"/>
        </a:p>
      </dgm:t>
    </dgm:pt>
    <dgm:pt modelId="{E49965B5-6B04-4FB9-A279-52632E9744F9}">
      <dgm:prSet phldrT="[Text]"/>
      <dgm:spPr/>
      <dgm:t>
        <a:bodyPr/>
        <a:lstStyle/>
        <a:p>
          <a:r>
            <a:rPr lang="en-AU" dirty="0"/>
            <a:t>Cybersecurity</a:t>
          </a:r>
        </a:p>
      </dgm:t>
    </dgm:pt>
    <dgm:pt modelId="{4A8AFA59-EB22-4BB2-AC1C-745F3C5774A4}" type="parTrans" cxnId="{1156A828-12A6-4975-A50D-D1519256BDDC}">
      <dgm:prSet/>
      <dgm:spPr/>
      <dgm:t>
        <a:bodyPr/>
        <a:lstStyle/>
        <a:p>
          <a:endParaRPr lang="en-AU"/>
        </a:p>
      </dgm:t>
    </dgm:pt>
    <dgm:pt modelId="{0059CA6C-1917-48EB-9071-1F23DD33B882}" type="sibTrans" cxnId="{1156A828-12A6-4975-A50D-D1519256BDDC}">
      <dgm:prSet/>
      <dgm:spPr/>
      <dgm:t>
        <a:bodyPr/>
        <a:lstStyle/>
        <a:p>
          <a:endParaRPr lang="en-AU"/>
        </a:p>
      </dgm:t>
    </dgm:pt>
    <dgm:pt modelId="{848D47FE-FE79-491C-A577-7DD089BCDA24}">
      <dgm:prSet phldrT="[Text]"/>
      <dgm:spPr/>
      <dgm:t>
        <a:bodyPr/>
        <a:lstStyle/>
        <a:p>
          <a:r>
            <a:rPr lang="en-AU" dirty="0"/>
            <a:t>Records</a:t>
          </a:r>
        </a:p>
      </dgm:t>
    </dgm:pt>
    <dgm:pt modelId="{5C14E7F9-24A3-4A65-839D-2ED166C16708}" type="parTrans" cxnId="{FC3B512D-A1B2-4F8F-A7C9-84331C4317E3}">
      <dgm:prSet/>
      <dgm:spPr/>
      <dgm:t>
        <a:bodyPr/>
        <a:lstStyle/>
        <a:p>
          <a:endParaRPr lang="en-AU"/>
        </a:p>
      </dgm:t>
    </dgm:pt>
    <dgm:pt modelId="{F18320BE-51CB-48E0-A105-63F64C07CA78}" type="sibTrans" cxnId="{FC3B512D-A1B2-4F8F-A7C9-84331C4317E3}">
      <dgm:prSet/>
      <dgm:spPr/>
      <dgm:t>
        <a:bodyPr/>
        <a:lstStyle/>
        <a:p>
          <a:endParaRPr lang="en-AU"/>
        </a:p>
      </dgm:t>
    </dgm:pt>
    <dgm:pt modelId="{E9BD4F64-5AF2-4804-B2D3-5FCF3D0DA190}">
      <dgm:prSet phldrT="[Text]"/>
      <dgm:spPr/>
      <dgm:t>
        <a:bodyPr/>
        <a:lstStyle/>
        <a:p>
          <a:r>
            <a:rPr lang="en-AU" dirty="0"/>
            <a:t>Legal</a:t>
          </a:r>
        </a:p>
      </dgm:t>
    </dgm:pt>
    <dgm:pt modelId="{FBADCA6B-B11F-423D-957B-A8DDF08EC957}" type="parTrans" cxnId="{76260F13-68E4-43A0-A1A5-99B8D43B70D4}">
      <dgm:prSet/>
      <dgm:spPr/>
      <dgm:t>
        <a:bodyPr/>
        <a:lstStyle/>
        <a:p>
          <a:endParaRPr lang="en-AU"/>
        </a:p>
      </dgm:t>
    </dgm:pt>
    <dgm:pt modelId="{D3780448-E7B5-4093-9B17-E28AB4AC12A3}" type="sibTrans" cxnId="{76260F13-68E4-43A0-A1A5-99B8D43B70D4}">
      <dgm:prSet/>
      <dgm:spPr/>
      <dgm:t>
        <a:bodyPr/>
        <a:lstStyle/>
        <a:p>
          <a:endParaRPr lang="en-AU"/>
        </a:p>
      </dgm:t>
    </dgm:pt>
    <dgm:pt modelId="{0CEC08B0-73AB-448F-840C-E5677C7CB14A}">
      <dgm:prSet phldrT="[Text]"/>
      <dgm:spPr/>
      <dgm:t>
        <a:bodyPr/>
        <a:lstStyle/>
        <a:p>
          <a:r>
            <a:rPr lang="en-AU" dirty="0"/>
            <a:t>Cybersecurity</a:t>
          </a:r>
        </a:p>
      </dgm:t>
    </dgm:pt>
    <dgm:pt modelId="{EA4864D9-0FB2-4159-8750-C9DC6DFF3FAD}" type="parTrans" cxnId="{CFE3AAD0-9437-4B43-918B-A97450F69E4D}">
      <dgm:prSet/>
      <dgm:spPr/>
      <dgm:t>
        <a:bodyPr/>
        <a:lstStyle/>
        <a:p>
          <a:endParaRPr lang="en-AU"/>
        </a:p>
      </dgm:t>
    </dgm:pt>
    <dgm:pt modelId="{232AEADD-A2ED-47C1-AD10-61384F50B744}" type="sibTrans" cxnId="{CFE3AAD0-9437-4B43-918B-A97450F69E4D}">
      <dgm:prSet/>
      <dgm:spPr/>
      <dgm:t>
        <a:bodyPr/>
        <a:lstStyle/>
        <a:p>
          <a:endParaRPr lang="en-AU"/>
        </a:p>
      </dgm:t>
    </dgm:pt>
    <dgm:pt modelId="{C16757FA-9737-42F5-815C-64364777C2A3}">
      <dgm:prSet phldrT="[Text]"/>
      <dgm:spPr/>
      <dgm:t>
        <a:bodyPr/>
        <a:lstStyle/>
        <a:p>
          <a:r>
            <a:rPr lang="en-AU" dirty="0"/>
            <a:t>Records</a:t>
          </a:r>
        </a:p>
      </dgm:t>
    </dgm:pt>
    <dgm:pt modelId="{EA992B60-8C31-4FA8-A47E-20CDC1FEEF8D}" type="parTrans" cxnId="{5A3D98FB-AA15-48BA-A014-3306C33475BD}">
      <dgm:prSet/>
      <dgm:spPr/>
      <dgm:t>
        <a:bodyPr/>
        <a:lstStyle/>
        <a:p>
          <a:endParaRPr lang="en-AU"/>
        </a:p>
      </dgm:t>
    </dgm:pt>
    <dgm:pt modelId="{062778EB-DBA0-418A-8536-334657359FFE}" type="sibTrans" cxnId="{5A3D98FB-AA15-48BA-A014-3306C33475BD}">
      <dgm:prSet/>
      <dgm:spPr/>
      <dgm:t>
        <a:bodyPr/>
        <a:lstStyle/>
        <a:p>
          <a:endParaRPr lang="en-AU"/>
        </a:p>
      </dgm:t>
    </dgm:pt>
    <dgm:pt modelId="{76ABE6D4-BF05-48E6-86E5-3D2250FDA34D}">
      <dgm:prSet phldrT="[Text]"/>
      <dgm:spPr/>
      <dgm:t>
        <a:bodyPr/>
        <a:lstStyle/>
        <a:p>
          <a:r>
            <a:rPr lang="en-AU" dirty="0"/>
            <a:t>Endorse PIA</a:t>
          </a:r>
        </a:p>
      </dgm:t>
    </dgm:pt>
    <dgm:pt modelId="{9B9277E8-DF8A-4B98-907E-9A45D6895420}" type="parTrans" cxnId="{BABB0FF4-1031-406F-8B74-5E011B821AB2}">
      <dgm:prSet/>
      <dgm:spPr/>
      <dgm:t>
        <a:bodyPr/>
        <a:lstStyle/>
        <a:p>
          <a:endParaRPr lang="en-AU"/>
        </a:p>
      </dgm:t>
    </dgm:pt>
    <dgm:pt modelId="{A9EEF41B-74A1-4C6F-9073-A9B110C5F3B4}" type="sibTrans" cxnId="{BABB0FF4-1031-406F-8B74-5E011B821AB2}">
      <dgm:prSet/>
      <dgm:spPr/>
      <dgm:t>
        <a:bodyPr/>
        <a:lstStyle/>
        <a:p>
          <a:endParaRPr lang="en-AU"/>
        </a:p>
      </dgm:t>
    </dgm:pt>
    <dgm:pt modelId="{D68B21A6-5C6B-46D4-A32A-EFE360CA14F3}">
      <dgm:prSet phldrT="[Text]"/>
      <dgm:spPr/>
      <dgm:t>
        <a:bodyPr/>
        <a:lstStyle/>
        <a:p>
          <a:r>
            <a:rPr lang="en-AU" dirty="0"/>
            <a:t>PIA sponsor (risk responsibility)</a:t>
          </a:r>
        </a:p>
      </dgm:t>
    </dgm:pt>
    <dgm:pt modelId="{225DF16B-59FC-4A9B-880D-2D368C12BF84}" type="parTrans" cxnId="{A5A732AA-13EC-49AE-B577-E510FB2FFD59}">
      <dgm:prSet/>
      <dgm:spPr/>
      <dgm:t>
        <a:bodyPr/>
        <a:lstStyle/>
        <a:p>
          <a:endParaRPr lang="en-AU"/>
        </a:p>
      </dgm:t>
    </dgm:pt>
    <dgm:pt modelId="{AEF4E991-EAF6-47CF-BFAD-92825D929536}" type="sibTrans" cxnId="{A5A732AA-13EC-49AE-B577-E510FB2FFD59}">
      <dgm:prSet/>
      <dgm:spPr/>
      <dgm:t>
        <a:bodyPr/>
        <a:lstStyle/>
        <a:p>
          <a:endParaRPr lang="en-AU"/>
        </a:p>
      </dgm:t>
    </dgm:pt>
    <dgm:pt modelId="{12F4AFAC-7C27-46EF-8347-BF27A33A40A8}" type="pres">
      <dgm:prSet presAssocID="{50E48789-352F-4307-A2E1-F637A7D4EBE3}" presName="theList" presStyleCnt="0">
        <dgm:presLayoutVars>
          <dgm:dir/>
          <dgm:animLvl val="lvl"/>
          <dgm:resizeHandles val="exact"/>
        </dgm:presLayoutVars>
      </dgm:prSet>
      <dgm:spPr/>
    </dgm:pt>
    <dgm:pt modelId="{0E5C78C3-147E-419F-85A7-8436D879CF91}" type="pres">
      <dgm:prSet presAssocID="{A8804755-47AB-4265-B3F9-C27775B0777F}" presName="compNode" presStyleCnt="0"/>
      <dgm:spPr/>
    </dgm:pt>
    <dgm:pt modelId="{2F52FB97-D62C-4614-93E6-C8EC00073076}" type="pres">
      <dgm:prSet presAssocID="{A8804755-47AB-4265-B3F9-C27775B0777F}" presName="noGeometry" presStyleCnt="0"/>
      <dgm:spPr/>
    </dgm:pt>
    <dgm:pt modelId="{6F0FC1CE-3ECF-4090-A462-BA7E501E3662}" type="pres">
      <dgm:prSet presAssocID="{A8804755-47AB-4265-B3F9-C27775B0777F}" presName="childTextVisible" presStyleLbl="bgAccFollowNode1" presStyleIdx="0" presStyleCnt="4">
        <dgm:presLayoutVars>
          <dgm:bulletEnabled val="1"/>
        </dgm:presLayoutVars>
      </dgm:prSet>
      <dgm:spPr/>
    </dgm:pt>
    <dgm:pt modelId="{CCEC322C-44B6-42A1-B391-36388DF63B1A}" type="pres">
      <dgm:prSet presAssocID="{A8804755-47AB-4265-B3F9-C27775B0777F}" presName="childTextHidden" presStyleLbl="bgAccFollowNode1" presStyleIdx="0" presStyleCnt="4"/>
      <dgm:spPr/>
    </dgm:pt>
    <dgm:pt modelId="{193C6A2C-CD90-4A61-8EDE-DBB0C9D5ED3A}" type="pres">
      <dgm:prSet presAssocID="{A8804755-47AB-4265-B3F9-C27775B0777F}" presName="parentText" presStyleLbl="node1" presStyleIdx="0" presStyleCnt="4">
        <dgm:presLayoutVars>
          <dgm:chMax val="1"/>
          <dgm:bulletEnabled val="1"/>
        </dgm:presLayoutVars>
      </dgm:prSet>
      <dgm:spPr/>
    </dgm:pt>
    <dgm:pt modelId="{E3A67CEA-18F5-41C4-9B2B-F8C166D755E3}" type="pres">
      <dgm:prSet presAssocID="{A8804755-47AB-4265-B3F9-C27775B0777F}" presName="aSpace" presStyleCnt="0"/>
      <dgm:spPr/>
    </dgm:pt>
    <dgm:pt modelId="{EC28908E-965E-42CE-912B-61F80D3E6BB8}" type="pres">
      <dgm:prSet presAssocID="{3F685953-10D2-40E3-AD80-A6152A7564E8}" presName="compNode" presStyleCnt="0"/>
      <dgm:spPr/>
    </dgm:pt>
    <dgm:pt modelId="{13B3A994-4C4A-46B4-80DB-9A4EE2FDE507}" type="pres">
      <dgm:prSet presAssocID="{3F685953-10D2-40E3-AD80-A6152A7564E8}" presName="noGeometry" presStyleCnt="0"/>
      <dgm:spPr/>
    </dgm:pt>
    <dgm:pt modelId="{E2842C80-D9F7-434E-B559-00113F9ED357}" type="pres">
      <dgm:prSet presAssocID="{3F685953-10D2-40E3-AD80-A6152A7564E8}" presName="childTextVisible" presStyleLbl="bgAccFollowNode1" presStyleIdx="1" presStyleCnt="4">
        <dgm:presLayoutVars>
          <dgm:bulletEnabled val="1"/>
        </dgm:presLayoutVars>
      </dgm:prSet>
      <dgm:spPr/>
    </dgm:pt>
    <dgm:pt modelId="{934BB70E-AD90-45E3-86FB-88CFB6A76515}" type="pres">
      <dgm:prSet presAssocID="{3F685953-10D2-40E3-AD80-A6152A7564E8}" presName="childTextHidden" presStyleLbl="bgAccFollowNode1" presStyleIdx="1" presStyleCnt="4"/>
      <dgm:spPr/>
    </dgm:pt>
    <dgm:pt modelId="{303F8B7C-1A31-4E8A-B362-3F08B271DDF3}" type="pres">
      <dgm:prSet presAssocID="{3F685953-10D2-40E3-AD80-A6152A7564E8}" presName="parentText" presStyleLbl="node1" presStyleIdx="1" presStyleCnt="4">
        <dgm:presLayoutVars>
          <dgm:chMax val="1"/>
          <dgm:bulletEnabled val="1"/>
        </dgm:presLayoutVars>
      </dgm:prSet>
      <dgm:spPr/>
    </dgm:pt>
    <dgm:pt modelId="{E5A3EF93-CCC3-4D6C-A82C-41E1A58335F9}" type="pres">
      <dgm:prSet presAssocID="{3F685953-10D2-40E3-AD80-A6152A7564E8}" presName="aSpace" presStyleCnt="0"/>
      <dgm:spPr/>
    </dgm:pt>
    <dgm:pt modelId="{8BC121D0-FDA1-483A-A846-58FCFE380B69}" type="pres">
      <dgm:prSet presAssocID="{109CBD00-7ABE-4964-AB7C-4D241535AD01}" presName="compNode" presStyleCnt="0"/>
      <dgm:spPr/>
    </dgm:pt>
    <dgm:pt modelId="{7E9367F4-8BF0-45E2-8F43-47E5875739F9}" type="pres">
      <dgm:prSet presAssocID="{109CBD00-7ABE-4964-AB7C-4D241535AD01}" presName="noGeometry" presStyleCnt="0"/>
      <dgm:spPr/>
    </dgm:pt>
    <dgm:pt modelId="{7B383639-6E5D-4658-88D7-D43034F06F7F}" type="pres">
      <dgm:prSet presAssocID="{109CBD00-7ABE-4964-AB7C-4D241535AD01}" presName="childTextVisible" presStyleLbl="bgAccFollowNode1" presStyleIdx="2" presStyleCnt="4">
        <dgm:presLayoutVars>
          <dgm:bulletEnabled val="1"/>
        </dgm:presLayoutVars>
      </dgm:prSet>
      <dgm:spPr/>
    </dgm:pt>
    <dgm:pt modelId="{C8D9A840-B3F8-4C74-A0EE-2722AE9B2D8D}" type="pres">
      <dgm:prSet presAssocID="{109CBD00-7ABE-4964-AB7C-4D241535AD01}" presName="childTextHidden" presStyleLbl="bgAccFollowNode1" presStyleIdx="2" presStyleCnt="4"/>
      <dgm:spPr/>
    </dgm:pt>
    <dgm:pt modelId="{C2A0FC17-79B0-480C-AE0D-5C22FA0FEABC}" type="pres">
      <dgm:prSet presAssocID="{109CBD00-7ABE-4964-AB7C-4D241535AD01}" presName="parentText" presStyleLbl="node1" presStyleIdx="2" presStyleCnt="4">
        <dgm:presLayoutVars>
          <dgm:chMax val="1"/>
          <dgm:bulletEnabled val="1"/>
        </dgm:presLayoutVars>
      </dgm:prSet>
      <dgm:spPr/>
    </dgm:pt>
    <dgm:pt modelId="{20CF6ABA-FD46-464D-BE13-3565401FD4D2}" type="pres">
      <dgm:prSet presAssocID="{109CBD00-7ABE-4964-AB7C-4D241535AD01}" presName="aSpace" presStyleCnt="0"/>
      <dgm:spPr/>
    </dgm:pt>
    <dgm:pt modelId="{0D2DA8B1-8291-43F7-8613-9BB0ECAE6C60}" type="pres">
      <dgm:prSet presAssocID="{76ABE6D4-BF05-48E6-86E5-3D2250FDA34D}" presName="compNode" presStyleCnt="0"/>
      <dgm:spPr/>
    </dgm:pt>
    <dgm:pt modelId="{7F6656C6-A0EC-4F07-B7FA-67E7144A764D}" type="pres">
      <dgm:prSet presAssocID="{76ABE6D4-BF05-48E6-86E5-3D2250FDA34D}" presName="noGeometry" presStyleCnt="0"/>
      <dgm:spPr/>
    </dgm:pt>
    <dgm:pt modelId="{8ED1410A-8758-41A4-A7CB-7E273ED8FBBE}" type="pres">
      <dgm:prSet presAssocID="{76ABE6D4-BF05-48E6-86E5-3D2250FDA34D}" presName="childTextVisible" presStyleLbl="bgAccFollowNode1" presStyleIdx="3" presStyleCnt="4">
        <dgm:presLayoutVars>
          <dgm:bulletEnabled val="1"/>
        </dgm:presLayoutVars>
      </dgm:prSet>
      <dgm:spPr/>
    </dgm:pt>
    <dgm:pt modelId="{7AB62B67-6394-418A-9FD4-3E7217BFC4E3}" type="pres">
      <dgm:prSet presAssocID="{76ABE6D4-BF05-48E6-86E5-3D2250FDA34D}" presName="childTextHidden" presStyleLbl="bgAccFollowNode1" presStyleIdx="3" presStyleCnt="4"/>
      <dgm:spPr/>
    </dgm:pt>
    <dgm:pt modelId="{20821118-ECDA-4F88-B80B-A451725BD9F1}" type="pres">
      <dgm:prSet presAssocID="{76ABE6D4-BF05-48E6-86E5-3D2250FDA34D}" presName="parentText" presStyleLbl="node1" presStyleIdx="3" presStyleCnt="4">
        <dgm:presLayoutVars>
          <dgm:chMax val="1"/>
          <dgm:bulletEnabled val="1"/>
        </dgm:presLayoutVars>
      </dgm:prSet>
      <dgm:spPr/>
    </dgm:pt>
  </dgm:ptLst>
  <dgm:cxnLst>
    <dgm:cxn modelId="{D2299604-EADE-40E1-936D-D64D806CC29B}" type="presOf" srcId="{FD7A80E7-7EAF-4560-95F5-E59A34D4D7D3}" destId="{E2842C80-D9F7-434E-B559-00113F9ED357}" srcOrd="0" destOrd="0" presId="urn:microsoft.com/office/officeart/2005/8/layout/hProcess6"/>
    <dgm:cxn modelId="{BB60FA0A-C648-4436-892D-341A71ADC50E}" srcId="{50E48789-352F-4307-A2E1-F637A7D4EBE3}" destId="{109CBD00-7ABE-4964-AB7C-4D241535AD01}" srcOrd="2" destOrd="0" parTransId="{889E8EA7-04B3-429B-A902-7A4AC31AFEE4}" sibTransId="{AC2EF891-371E-4056-A0F2-8CF90BF3F213}"/>
    <dgm:cxn modelId="{76260F13-68E4-43A0-A1A5-99B8D43B70D4}" srcId="{3F685953-10D2-40E3-AD80-A6152A7564E8}" destId="{E9BD4F64-5AF2-4804-B2D3-5FCF3D0DA190}" srcOrd="3" destOrd="0" parTransId="{FBADCA6B-B11F-423D-957B-A8DDF08EC957}" sibTransId="{D3780448-E7B5-4093-9B17-E28AB4AC12A3}"/>
    <dgm:cxn modelId="{5716BF13-1FEB-4E9E-9A2D-19475B55AD4A}" srcId="{A8804755-47AB-4265-B3F9-C27775B0777F}" destId="{A8FBE779-4CFF-441A-A2A0-59F47C806365}" srcOrd="0" destOrd="0" parTransId="{ED2DC3B5-4530-493F-B78E-DE60BC268572}" sibTransId="{D14D887B-EEE6-436F-B96B-E5A9C0BFD910}"/>
    <dgm:cxn modelId="{B9F45423-8C75-4F22-BBCB-99CCA7456552}" srcId="{109CBD00-7ABE-4964-AB7C-4D241535AD01}" destId="{B1443D10-4D70-4F83-BF06-1918E492EB1A}" srcOrd="0" destOrd="0" parTransId="{D0FA4BF3-3801-4C72-96B2-FA4C8670E529}" sibTransId="{B7D41A86-0827-4D48-A07A-87E61AEEC53A}"/>
    <dgm:cxn modelId="{64A31127-31CF-468C-A6F0-850046A022EF}" type="presOf" srcId="{109CBD00-7ABE-4964-AB7C-4D241535AD01}" destId="{C2A0FC17-79B0-480C-AE0D-5C22FA0FEABC}" srcOrd="0" destOrd="0" presId="urn:microsoft.com/office/officeart/2005/8/layout/hProcess6"/>
    <dgm:cxn modelId="{1156A828-12A6-4975-A50D-D1519256BDDC}" srcId="{3F685953-10D2-40E3-AD80-A6152A7564E8}" destId="{E49965B5-6B04-4FB9-A279-52632E9744F9}" srcOrd="1" destOrd="0" parTransId="{4A8AFA59-EB22-4BB2-AC1C-745F3C5774A4}" sibTransId="{0059CA6C-1917-48EB-9071-1F23DD33B882}"/>
    <dgm:cxn modelId="{FC3B512D-A1B2-4F8F-A7C9-84331C4317E3}" srcId="{3F685953-10D2-40E3-AD80-A6152A7564E8}" destId="{848D47FE-FE79-491C-A577-7DD089BCDA24}" srcOrd="2" destOrd="0" parTransId="{5C14E7F9-24A3-4A65-839D-2ED166C16708}" sibTransId="{F18320BE-51CB-48E0-A105-63F64C07CA78}"/>
    <dgm:cxn modelId="{FFABC42D-7B25-4458-949C-4791F5BCC76F}" type="presOf" srcId="{C16757FA-9737-42F5-815C-64364777C2A3}" destId="{7B383639-6E5D-4658-88D7-D43034F06F7F}" srcOrd="0" destOrd="2" presId="urn:microsoft.com/office/officeart/2005/8/layout/hProcess6"/>
    <dgm:cxn modelId="{F73C782F-E659-4155-B029-884B4319868D}" type="presOf" srcId="{3F685953-10D2-40E3-AD80-A6152A7564E8}" destId="{303F8B7C-1A31-4E8A-B362-3F08B271DDF3}" srcOrd="0" destOrd="0" presId="urn:microsoft.com/office/officeart/2005/8/layout/hProcess6"/>
    <dgm:cxn modelId="{5F04B431-7D05-41F7-8BEF-451750D5385F}" type="presOf" srcId="{D68B21A6-5C6B-46D4-A32A-EFE360CA14F3}" destId="{8ED1410A-8758-41A4-A7CB-7E273ED8FBBE}" srcOrd="0" destOrd="0" presId="urn:microsoft.com/office/officeart/2005/8/layout/hProcess6"/>
    <dgm:cxn modelId="{8E676F5B-4FAF-44FE-85FD-8F1717A289FD}" type="presOf" srcId="{D68B21A6-5C6B-46D4-A32A-EFE360CA14F3}" destId="{7AB62B67-6394-418A-9FD4-3E7217BFC4E3}" srcOrd="1" destOrd="0" presId="urn:microsoft.com/office/officeart/2005/8/layout/hProcess6"/>
    <dgm:cxn modelId="{1C15F94E-4A9E-4D9A-ACFC-0D7F288F91D9}" type="presOf" srcId="{A8FBE779-4CFF-441A-A2A0-59F47C806365}" destId="{CCEC322C-44B6-42A1-B391-36388DF63B1A}" srcOrd="1" destOrd="0" presId="urn:microsoft.com/office/officeart/2005/8/layout/hProcess6"/>
    <dgm:cxn modelId="{37423670-CD36-4027-ABDF-E5BBB7793AAB}" srcId="{50E48789-352F-4307-A2E1-F637A7D4EBE3}" destId="{A8804755-47AB-4265-B3F9-C27775B0777F}" srcOrd="0" destOrd="0" parTransId="{736E3711-490C-4487-B754-716C23463EEB}" sibTransId="{33ABEFEB-F39D-41B3-9B8C-92B39BE3BBC7}"/>
    <dgm:cxn modelId="{9618CC51-B493-4A8E-9469-1F4E20780B62}" type="presOf" srcId="{0CEC08B0-73AB-448F-840C-E5677C7CB14A}" destId="{C8D9A840-B3F8-4C74-A0EE-2722AE9B2D8D}" srcOrd="1" destOrd="1" presId="urn:microsoft.com/office/officeart/2005/8/layout/hProcess6"/>
    <dgm:cxn modelId="{85B9E152-7BD2-48C0-9C6A-645EC33CDC6E}" type="presOf" srcId="{848D47FE-FE79-491C-A577-7DD089BCDA24}" destId="{934BB70E-AD90-45E3-86FB-88CFB6A76515}" srcOrd="1" destOrd="2" presId="urn:microsoft.com/office/officeart/2005/8/layout/hProcess6"/>
    <dgm:cxn modelId="{E117D874-F41C-446A-99E8-00F643160E75}" type="presOf" srcId="{E49965B5-6B04-4FB9-A279-52632E9744F9}" destId="{E2842C80-D9F7-434E-B559-00113F9ED357}" srcOrd="0" destOrd="1" presId="urn:microsoft.com/office/officeart/2005/8/layout/hProcess6"/>
    <dgm:cxn modelId="{7602AB57-EB75-4F7D-91AC-5A4E0A950EA1}" type="presOf" srcId="{B1443D10-4D70-4F83-BF06-1918E492EB1A}" destId="{7B383639-6E5D-4658-88D7-D43034F06F7F}" srcOrd="0" destOrd="0" presId="urn:microsoft.com/office/officeart/2005/8/layout/hProcess6"/>
    <dgm:cxn modelId="{2354AD77-C647-458C-BA86-4E39589E7E7B}" type="presOf" srcId="{A8FBE779-4CFF-441A-A2A0-59F47C806365}" destId="{6F0FC1CE-3ECF-4090-A462-BA7E501E3662}" srcOrd="0" destOrd="0" presId="urn:microsoft.com/office/officeart/2005/8/layout/hProcess6"/>
    <dgm:cxn modelId="{AAA91C7C-06B0-40B7-8B8F-EB18F91D5FDD}" srcId="{3F685953-10D2-40E3-AD80-A6152A7564E8}" destId="{FD7A80E7-7EAF-4560-95F5-E59A34D4D7D3}" srcOrd="0" destOrd="0" parTransId="{0B67E9FA-C583-4CFD-8DBA-E404D30596D9}" sibTransId="{1B352C07-25F5-457F-82C8-CC3DA5C8B66B}"/>
    <dgm:cxn modelId="{87A8E382-10F8-4D5D-8519-D2CFE6773A22}" type="presOf" srcId="{E9BD4F64-5AF2-4804-B2D3-5FCF3D0DA190}" destId="{934BB70E-AD90-45E3-86FB-88CFB6A76515}" srcOrd="1" destOrd="3" presId="urn:microsoft.com/office/officeart/2005/8/layout/hProcess6"/>
    <dgm:cxn modelId="{63C52A93-1442-44EF-949E-557E8941A613}" type="presOf" srcId="{B1443D10-4D70-4F83-BF06-1918E492EB1A}" destId="{C8D9A840-B3F8-4C74-A0EE-2722AE9B2D8D}" srcOrd="1" destOrd="0" presId="urn:microsoft.com/office/officeart/2005/8/layout/hProcess6"/>
    <dgm:cxn modelId="{BF304097-5364-4F71-985C-5B82CE72BD08}" type="presOf" srcId="{0CEC08B0-73AB-448F-840C-E5677C7CB14A}" destId="{7B383639-6E5D-4658-88D7-D43034F06F7F}" srcOrd="0" destOrd="1" presId="urn:microsoft.com/office/officeart/2005/8/layout/hProcess6"/>
    <dgm:cxn modelId="{DD2D8FA2-1C84-40BD-968D-50E801D156C4}" type="presOf" srcId="{A8804755-47AB-4265-B3F9-C27775B0777F}" destId="{193C6A2C-CD90-4A61-8EDE-DBB0C9D5ED3A}" srcOrd="0" destOrd="0" presId="urn:microsoft.com/office/officeart/2005/8/layout/hProcess6"/>
    <dgm:cxn modelId="{A5A732AA-13EC-49AE-B577-E510FB2FFD59}" srcId="{76ABE6D4-BF05-48E6-86E5-3D2250FDA34D}" destId="{D68B21A6-5C6B-46D4-A32A-EFE360CA14F3}" srcOrd="0" destOrd="0" parTransId="{225DF16B-59FC-4A9B-880D-2D368C12BF84}" sibTransId="{AEF4E991-EAF6-47CF-BFAD-92825D929536}"/>
    <dgm:cxn modelId="{432CEDB5-0F6B-4199-B982-42AB2E6B40D2}" type="presOf" srcId="{E49965B5-6B04-4FB9-A279-52632E9744F9}" destId="{934BB70E-AD90-45E3-86FB-88CFB6A76515}" srcOrd="1" destOrd="1" presId="urn:microsoft.com/office/officeart/2005/8/layout/hProcess6"/>
    <dgm:cxn modelId="{5818D5BD-6E3D-4AA4-A128-7B40DC6BBEAB}" srcId="{50E48789-352F-4307-A2E1-F637A7D4EBE3}" destId="{3F685953-10D2-40E3-AD80-A6152A7564E8}" srcOrd="1" destOrd="0" parTransId="{495E662E-2C08-47F4-ABAB-B3BF31E9F9A9}" sibTransId="{0631837A-2134-4705-B2FB-DC8D2CA82B77}"/>
    <dgm:cxn modelId="{5055FFE3-51DB-42D6-8E98-2688D36F7FA9}" type="presOf" srcId="{FD7A80E7-7EAF-4560-95F5-E59A34D4D7D3}" destId="{934BB70E-AD90-45E3-86FB-88CFB6A76515}" srcOrd="1" destOrd="0" presId="urn:microsoft.com/office/officeart/2005/8/layout/hProcess6"/>
    <dgm:cxn modelId="{9B7ACBCB-C491-4170-9EA4-6EE16F1643A9}" type="presOf" srcId="{848D47FE-FE79-491C-A577-7DD089BCDA24}" destId="{E2842C80-D9F7-434E-B559-00113F9ED357}" srcOrd="0" destOrd="2" presId="urn:microsoft.com/office/officeart/2005/8/layout/hProcess6"/>
    <dgm:cxn modelId="{8BC432CD-6EA9-46CF-8585-001EA4398241}" type="presOf" srcId="{E9BD4F64-5AF2-4804-B2D3-5FCF3D0DA190}" destId="{E2842C80-D9F7-434E-B559-00113F9ED357}" srcOrd="0" destOrd="3" presId="urn:microsoft.com/office/officeart/2005/8/layout/hProcess6"/>
    <dgm:cxn modelId="{CFE3AAD0-9437-4B43-918B-A97450F69E4D}" srcId="{109CBD00-7ABE-4964-AB7C-4D241535AD01}" destId="{0CEC08B0-73AB-448F-840C-E5677C7CB14A}" srcOrd="1" destOrd="0" parTransId="{EA4864D9-0FB2-4159-8750-C9DC6DFF3FAD}" sibTransId="{232AEADD-A2ED-47C1-AD10-61384F50B744}"/>
    <dgm:cxn modelId="{BABB0FF4-1031-406F-8B74-5E011B821AB2}" srcId="{50E48789-352F-4307-A2E1-F637A7D4EBE3}" destId="{76ABE6D4-BF05-48E6-86E5-3D2250FDA34D}" srcOrd="3" destOrd="0" parTransId="{9B9277E8-DF8A-4B98-907E-9A45D6895420}" sibTransId="{A9EEF41B-74A1-4C6F-9073-A9B110C5F3B4}"/>
    <dgm:cxn modelId="{646A0FD6-D2CF-4035-A311-35F283A40526}" type="presOf" srcId="{C16757FA-9737-42F5-815C-64364777C2A3}" destId="{C8D9A840-B3F8-4C74-A0EE-2722AE9B2D8D}" srcOrd="1" destOrd="2" presId="urn:microsoft.com/office/officeart/2005/8/layout/hProcess6"/>
    <dgm:cxn modelId="{532321F7-FF18-40FA-87EE-E6716D1E4B4D}" type="presOf" srcId="{76ABE6D4-BF05-48E6-86E5-3D2250FDA34D}" destId="{20821118-ECDA-4F88-B80B-A451725BD9F1}" srcOrd="0" destOrd="0" presId="urn:microsoft.com/office/officeart/2005/8/layout/hProcess6"/>
    <dgm:cxn modelId="{5A3D98FB-AA15-48BA-A014-3306C33475BD}" srcId="{109CBD00-7ABE-4964-AB7C-4D241535AD01}" destId="{C16757FA-9737-42F5-815C-64364777C2A3}" srcOrd="2" destOrd="0" parTransId="{EA992B60-8C31-4FA8-A47E-20CDC1FEEF8D}" sibTransId="{062778EB-DBA0-418A-8536-334657359FFE}"/>
    <dgm:cxn modelId="{DB7D2CFC-03DB-4E56-89F1-F68A337F0E36}" type="presOf" srcId="{50E48789-352F-4307-A2E1-F637A7D4EBE3}" destId="{12F4AFAC-7C27-46EF-8347-BF27A33A40A8}" srcOrd="0" destOrd="0" presId="urn:microsoft.com/office/officeart/2005/8/layout/hProcess6"/>
    <dgm:cxn modelId="{7AF41008-3CE4-4037-A9DF-7FBDB83F335F}" type="presParOf" srcId="{12F4AFAC-7C27-46EF-8347-BF27A33A40A8}" destId="{0E5C78C3-147E-419F-85A7-8436D879CF91}" srcOrd="0" destOrd="0" presId="urn:microsoft.com/office/officeart/2005/8/layout/hProcess6"/>
    <dgm:cxn modelId="{1258A1B6-5915-4A7E-B594-1A8AE96E7BE9}" type="presParOf" srcId="{0E5C78C3-147E-419F-85A7-8436D879CF91}" destId="{2F52FB97-D62C-4614-93E6-C8EC00073076}" srcOrd="0" destOrd="0" presId="urn:microsoft.com/office/officeart/2005/8/layout/hProcess6"/>
    <dgm:cxn modelId="{8965C891-33B0-4F57-8D16-C3B658EAB043}" type="presParOf" srcId="{0E5C78C3-147E-419F-85A7-8436D879CF91}" destId="{6F0FC1CE-3ECF-4090-A462-BA7E501E3662}" srcOrd="1" destOrd="0" presId="urn:microsoft.com/office/officeart/2005/8/layout/hProcess6"/>
    <dgm:cxn modelId="{DFC109AF-FFC5-4277-8247-B98228B6A760}" type="presParOf" srcId="{0E5C78C3-147E-419F-85A7-8436D879CF91}" destId="{CCEC322C-44B6-42A1-B391-36388DF63B1A}" srcOrd="2" destOrd="0" presId="urn:microsoft.com/office/officeart/2005/8/layout/hProcess6"/>
    <dgm:cxn modelId="{CAC803B0-BF28-45B7-A0FF-87454861C73A}" type="presParOf" srcId="{0E5C78C3-147E-419F-85A7-8436D879CF91}" destId="{193C6A2C-CD90-4A61-8EDE-DBB0C9D5ED3A}" srcOrd="3" destOrd="0" presId="urn:microsoft.com/office/officeart/2005/8/layout/hProcess6"/>
    <dgm:cxn modelId="{BA2FB83E-773D-4E16-A48B-D76987AA7500}" type="presParOf" srcId="{12F4AFAC-7C27-46EF-8347-BF27A33A40A8}" destId="{E3A67CEA-18F5-41C4-9B2B-F8C166D755E3}" srcOrd="1" destOrd="0" presId="urn:microsoft.com/office/officeart/2005/8/layout/hProcess6"/>
    <dgm:cxn modelId="{4DA323E9-D4A3-4112-8E7D-22B191104BCD}" type="presParOf" srcId="{12F4AFAC-7C27-46EF-8347-BF27A33A40A8}" destId="{EC28908E-965E-42CE-912B-61F80D3E6BB8}" srcOrd="2" destOrd="0" presId="urn:microsoft.com/office/officeart/2005/8/layout/hProcess6"/>
    <dgm:cxn modelId="{2E35944F-7A79-4F60-A45E-51D67050A7FE}" type="presParOf" srcId="{EC28908E-965E-42CE-912B-61F80D3E6BB8}" destId="{13B3A994-4C4A-46B4-80DB-9A4EE2FDE507}" srcOrd="0" destOrd="0" presId="urn:microsoft.com/office/officeart/2005/8/layout/hProcess6"/>
    <dgm:cxn modelId="{CE7CEE4B-0289-48F5-9EBB-72EC7B590677}" type="presParOf" srcId="{EC28908E-965E-42CE-912B-61F80D3E6BB8}" destId="{E2842C80-D9F7-434E-B559-00113F9ED357}" srcOrd="1" destOrd="0" presId="urn:microsoft.com/office/officeart/2005/8/layout/hProcess6"/>
    <dgm:cxn modelId="{18012E87-AC5D-4BFB-BF16-139274651200}" type="presParOf" srcId="{EC28908E-965E-42CE-912B-61F80D3E6BB8}" destId="{934BB70E-AD90-45E3-86FB-88CFB6A76515}" srcOrd="2" destOrd="0" presId="urn:microsoft.com/office/officeart/2005/8/layout/hProcess6"/>
    <dgm:cxn modelId="{9B3BF7BB-44B9-4955-96B9-5F3C9BB34046}" type="presParOf" srcId="{EC28908E-965E-42CE-912B-61F80D3E6BB8}" destId="{303F8B7C-1A31-4E8A-B362-3F08B271DDF3}" srcOrd="3" destOrd="0" presId="urn:microsoft.com/office/officeart/2005/8/layout/hProcess6"/>
    <dgm:cxn modelId="{A335618B-643E-42D4-9094-2D73722FD91F}" type="presParOf" srcId="{12F4AFAC-7C27-46EF-8347-BF27A33A40A8}" destId="{E5A3EF93-CCC3-4D6C-A82C-41E1A58335F9}" srcOrd="3" destOrd="0" presId="urn:microsoft.com/office/officeart/2005/8/layout/hProcess6"/>
    <dgm:cxn modelId="{93F8491C-0D73-4D34-AC11-D196D1D8FDAF}" type="presParOf" srcId="{12F4AFAC-7C27-46EF-8347-BF27A33A40A8}" destId="{8BC121D0-FDA1-483A-A846-58FCFE380B69}" srcOrd="4" destOrd="0" presId="urn:microsoft.com/office/officeart/2005/8/layout/hProcess6"/>
    <dgm:cxn modelId="{9B9242E2-D88C-41BE-89FC-B6E005940FAB}" type="presParOf" srcId="{8BC121D0-FDA1-483A-A846-58FCFE380B69}" destId="{7E9367F4-8BF0-45E2-8F43-47E5875739F9}" srcOrd="0" destOrd="0" presId="urn:microsoft.com/office/officeart/2005/8/layout/hProcess6"/>
    <dgm:cxn modelId="{B4ECCBD6-01D9-4524-A429-8624B2E97B29}" type="presParOf" srcId="{8BC121D0-FDA1-483A-A846-58FCFE380B69}" destId="{7B383639-6E5D-4658-88D7-D43034F06F7F}" srcOrd="1" destOrd="0" presId="urn:microsoft.com/office/officeart/2005/8/layout/hProcess6"/>
    <dgm:cxn modelId="{149D035E-922A-4FB4-9616-715A51E2AE95}" type="presParOf" srcId="{8BC121D0-FDA1-483A-A846-58FCFE380B69}" destId="{C8D9A840-B3F8-4C74-A0EE-2722AE9B2D8D}" srcOrd="2" destOrd="0" presId="urn:microsoft.com/office/officeart/2005/8/layout/hProcess6"/>
    <dgm:cxn modelId="{03F3D739-723B-4678-AF7C-B5A892863CB2}" type="presParOf" srcId="{8BC121D0-FDA1-483A-A846-58FCFE380B69}" destId="{C2A0FC17-79B0-480C-AE0D-5C22FA0FEABC}" srcOrd="3" destOrd="0" presId="urn:microsoft.com/office/officeart/2005/8/layout/hProcess6"/>
    <dgm:cxn modelId="{AA317789-F7CB-4BA1-BFE9-282329182140}" type="presParOf" srcId="{12F4AFAC-7C27-46EF-8347-BF27A33A40A8}" destId="{20CF6ABA-FD46-464D-BE13-3565401FD4D2}" srcOrd="5" destOrd="0" presId="urn:microsoft.com/office/officeart/2005/8/layout/hProcess6"/>
    <dgm:cxn modelId="{A2B6F311-3E0B-4AC0-88FA-132F1C26479A}" type="presParOf" srcId="{12F4AFAC-7C27-46EF-8347-BF27A33A40A8}" destId="{0D2DA8B1-8291-43F7-8613-9BB0ECAE6C60}" srcOrd="6" destOrd="0" presId="urn:microsoft.com/office/officeart/2005/8/layout/hProcess6"/>
    <dgm:cxn modelId="{2C76B8BC-DB9C-47DC-A590-A4BE0CD90732}" type="presParOf" srcId="{0D2DA8B1-8291-43F7-8613-9BB0ECAE6C60}" destId="{7F6656C6-A0EC-4F07-B7FA-67E7144A764D}" srcOrd="0" destOrd="0" presId="urn:microsoft.com/office/officeart/2005/8/layout/hProcess6"/>
    <dgm:cxn modelId="{D45B5F52-B72D-4FFD-B5EE-5A6B47F493C6}" type="presParOf" srcId="{0D2DA8B1-8291-43F7-8613-9BB0ECAE6C60}" destId="{8ED1410A-8758-41A4-A7CB-7E273ED8FBBE}" srcOrd="1" destOrd="0" presId="urn:microsoft.com/office/officeart/2005/8/layout/hProcess6"/>
    <dgm:cxn modelId="{29317436-7D3A-43F7-BB08-F0A366765CF7}" type="presParOf" srcId="{0D2DA8B1-8291-43F7-8613-9BB0ECAE6C60}" destId="{7AB62B67-6394-418A-9FD4-3E7217BFC4E3}" srcOrd="2" destOrd="0" presId="urn:microsoft.com/office/officeart/2005/8/layout/hProcess6"/>
    <dgm:cxn modelId="{4FED476D-7D28-4F6A-8937-97368BE1346E}" type="presParOf" srcId="{0D2DA8B1-8291-43F7-8613-9BB0ECAE6C60}" destId="{20821118-ECDA-4F88-B80B-A451725BD9F1}" srcOrd="3" destOrd="0" presId="urn:microsoft.com/office/officeart/2005/8/layout/hProcess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16D08565-129C-49D7-A384-F7FE17099C59}" type="doc">
      <dgm:prSet loTypeId="urn:microsoft.com/office/officeart/2008/layout/VerticalCurvedList" loCatId="list" qsTypeId="urn:microsoft.com/office/officeart/2005/8/quickstyle/simple3" qsCatId="simple" csTypeId="urn:microsoft.com/office/officeart/2005/8/colors/accent3_2" csCatId="accent3" phldr="1"/>
      <dgm:spPr/>
      <dgm:t>
        <a:bodyPr/>
        <a:lstStyle/>
        <a:p>
          <a:endParaRPr lang="en-AU"/>
        </a:p>
      </dgm:t>
    </dgm:pt>
    <dgm:pt modelId="{EA0782AC-D8ED-4C11-A985-2BB8331569C8}">
      <dgm:prSet/>
      <dgm:spPr/>
      <dgm:t>
        <a:bodyPr/>
        <a:lstStyle/>
        <a:p>
          <a:r>
            <a:rPr lang="en-AU" dirty="0">
              <a:solidFill>
                <a:schemeClr val="tx2"/>
              </a:solidFill>
            </a:rPr>
            <a:t>PIA Process Improvement</a:t>
          </a:r>
        </a:p>
      </dgm:t>
    </dgm:pt>
    <dgm:pt modelId="{3B6E9D13-1DBE-4002-8060-1A82845DEA08}" type="parTrans" cxnId="{E98A8C82-93C6-4B7D-87D5-DD8F437A8EC6}">
      <dgm:prSet/>
      <dgm:spPr/>
      <dgm:t>
        <a:bodyPr/>
        <a:lstStyle/>
        <a:p>
          <a:endParaRPr lang="en-AU"/>
        </a:p>
      </dgm:t>
    </dgm:pt>
    <dgm:pt modelId="{D95617F2-3BB8-4795-89A4-DC376127BBAE}" type="sibTrans" cxnId="{E98A8C82-93C6-4B7D-87D5-DD8F437A8EC6}">
      <dgm:prSet/>
      <dgm:spPr/>
      <dgm:t>
        <a:bodyPr/>
        <a:lstStyle/>
        <a:p>
          <a:endParaRPr lang="en-AU"/>
        </a:p>
      </dgm:t>
    </dgm:pt>
    <dgm:pt modelId="{6A82BF16-8147-4FDD-9910-1D7885B08FD0}">
      <dgm:prSet/>
      <dgm:spPr/>
      <dgm:t>
        <a:bodyPr/>
        <a:lstStyle/>
        <a:p>
          <a:r>
            <a:rPr lang="en-AU" dirty="0">
              <a:solidFill>
                <a:schemeClr val="tx2"/>
              </a:solidFill>
            </a:rPr>
            <a:t>Privacy Management Framework</a:t>
          </a:r>
        </a:p>
      </dgm:t>
    </dgm:pt>
    <dgm:pt modelId="{61026592-9E99-407D-86D3-9B279D7D0743}" type="parTrans" cxnId="{B80DE23C-2ED4-4F96-98D2-73EB086B4A5A}">
      <dgm:prSet/>
      <dgm:spPr/>
      <dgm:t>
        <a:bodyPr/>
        <a:lstStyle/>
        <a:p>
          <a:endParaRPr lang="en-AU"/>
        </a:p>
      </dgm:t>
    </dgm:pt>
    <dgm:pt modelId="{F7A88E68-7E49-41C5-95DC-F37AA7B766EA}" type="sibTrans" cxnId="{B80DE23C-2ED4-4F96-98D2-73EB086B4A5A}">
      <dgm:prSet/>
      <dgm:spPr/>
      <dgm:t>
        <a:bodyPr/>
        <a:lstStyle/>
        <a:p>
          <a:endParaRPr lang="en-AU"/>
        </a:p>
      </dgm:t>
    </dgm:pt>
    <dgm:pt modelId="{866E711E-DC6B-45D2-BC38-C10A2A7DE543}">
      <dgm:prSet/>
      <dgm:spPr/>
      <dgm:t>
        <a:bodyPr/>
        <a:lstStyle/>
        <a:p>
          <a:r>
            <a:rPr lang="en-AU" dirty="0">
              <a:solidFill>
                <a:schemeClr val="tx2"/>
              </a:solidFill>
            </a:rPr>
            <a:t>Self-service resources</a:t>
          </a:r>
        </a:p>
      </dgm:t>
    </dgm:pt>
    <dgm:pt modelId="{592A7B7E-C959-4DFE-A726-BB103A0453DD}" type="parTrans" cxnId="{5D45FAA6-9CB8-45F1-959E-AFF4C9594C91}">
      <dgm:prSet/>
      <dgm:spPr/>
      <dgm:t>
        <a:bodyPr/>
        <a:lstStyle/>
        <a:p>
          <a:endParaRPr lang="en-AU"/>
        </a:p>
      </dgm:t>
    </dgm:pt>
    <dgm:pt modelId="{CE5C563C-1EB0-4EB2-96B1-55905BF90AF1}" type="sibTrans" cxnId="{5D45FAA6-9CB8-45F1-959E-AFF4C9594C91}">
      <dgm:prSet/>
      <dgm:spPr/>
      <dgm:t>
        <a:bodyPr/>
        <a:lstStyle/>
        <a:p>
          <a:endParaRPr lang="en-AU"/>
        </a:p>
      </dgm:t>
    </dgm:pt>
    <dgm:pt modelId="{00E813E0-47C4-450B-94CC-8C01DD78CC24}" type="pres">
      <dgm:prSet presAssocID="{16D08565-129C-49D7-A384-F7FE17099C59}" presName="Name0" presStyleCnt="0">
        <dgm:presLayoutVars>
          <dgm:chMax val="7"/>
          <dgm:chPref val="7"/>
          <dgm:dir/>
        </dgm:presLayoutVars>
      </dgm:prSet>
      <dgm:spPr/>
    </dgm:pt>
    <dgm:pt modelId="{4157D005-DF2C-4C31-B2E8-1C8F6AFD8CAD}" type="pres">
      <dgm:prSet presAssocID="{16D08565-129C-49D7-A384-F7FE17099C59}" presName="Name1" presStyleCnt="0"/>
      <dgm:spPr/>
    </dgm:pt>
    <dgm:pt modelId="{BEBEE0AC-BD12-433C-8500-A731CB781E3A}" type="pres">
      <dgm:prSet presAssocID="{16D08565-129C-49D7-A384-F7FE17099C59}" presName="cycle" presStyleCnt="0"/>
      <dgm:spPr/>
    </dgm:pt>
    <dgm:pt modelId="{B475FA44-7F1D-4797-81A1-5E65A3059F65}" type="pres">
      <dgm:prSet presAssocID="{16D08565-129C-49D7-A384-F7FE17099C59}" presName="srcNode" presStyleLbl="node1" presStyleIdx="0" presStyleCnt="3"/>
      <dgm:spPr/>
    </dgm:pt>
    <dgm:pt modelId="{02E31807-8556-46CD-B759-D9D417A49956}" type="pres">
      <dgm:prSet presAssocID="{16D08565-129C-49D7-A384-F7FE17099C59}" presName="conn" presStyleLbl="parChTrans1D2" presStyleIdx="0" presStyleCnt="1"/>
      <dgm:spPr/>
    </dgm:pt>
    <dgm:pt modelId="{06D54486-AF6A-4271-A865-AD5755196AAB}" type="pres">
      <dgm:prSet presAssocID="{16D08565-129C-49D7-A384-F7FE17099C59}" presName="extraNode" presStyleLbl="node1" presStyleIdx="0" presStyleCnt="3"/>
      <dgm:spPr/>
    </dgm:pt>
    <dgm:pt modelId="{D6BAAC8F-2A5B-4EF1-AD94-40B675AFC4C0}" type="pres">
      <dgm:prSet presAssocID="{16D08565-129C-49D7-A384-F7FE17099C59}" presName="dstNode" presStyleLbl="node1" presStyleIdx="0" presStyleCnt="3"/>
      <dgm:spPr/>
    </dgm:pt>
    <dgm:pt modelId="{F9731317-42F8-456A-9FE9-B1CA8C793527}" type="pres">
      <dgm:prSet presAssocID="{EA0782AC-D8ED-4C11-A985-2BB8331569C8}" presName="text_1" presStyleLbl="node1" presStyleIdx="0" presStyleCnt="3">
        <dgm:presLayoutVars>
          <dgm:bulletEnabled val="1"/>
        </dgm:presLayoutVars>
      </dgm:prSet>
      <dgm:spPr/>
    </dgm:pt>
    <dgm:pt modelId="{2719044C-980C-4528-99F2-52BE9DE37784}" type="pres">
      <dgm:prSet presAssocID="{EA0782AC-D8ED-4C11-A985-2BB8331569C8}" presName="accent_1" presStyleCnt="0"/>
      <dgm:spPr/>
    </dgm:pt>
    <dgm:pt modelId="{8D50A380-B98F-45E1-8751-1CF551EAFA0D}" type="pres">
      <dgm:prSet presAssocID="{EA0782AC-D8ED-4C11-A985-2BB8331569C8}" presName="accentRepeatNode" presStyleLbl="solidFgAcc1" presStyleIdx="0" presStyleCnt="3"/>
      <dgm:spPr/>
    </dgm:pt>
    <dgm:pt modelId="{29419CC8-B325-4C14-823D-9667B795FB36}" type="pres">
      <dgm:prSet presAssocID="{6A82BF16-8147-4FDD-9910-1D7885B08FD0}" presName="text_2" presStyleLbl="node1" presStyleIdx="1" presStyleCnt="3">
        <dgm:presLayoutVars>
          <dgm:bulletEnabled val="1"/>
        </dgm:presLayoutVars>
      </dgm:prSet>
      <dgm:spPr/>
    </dgm:pt>
    <dgm:pt modelId="{9C4EFEA7-BF8C-4410-9E7F-93B58EA3C400}" type="pres">
      <dgm:prSet presAssocID="{6A82BF16-8147-4FDD-9910-1D7885B08FD0}" presName="accent_2" presStyleCnt="0"/>
      <dgm:spPr/>
    </dgm:pt>
    <dgm:pt modelId="{87753AA7-6A90-48AF-AE8C-37F571801B2F}" type="pres">
      <dgm:prSet presAssocID="{6A82BF16-8147-4FDD-9910-1D7885B08FD0}" presName="accentRepeatNode" presStyleLbl="solidFgAcc1" presStyleIdx="1" presStyleCnt="3"/>
      <dgm:spPr/>
    </dgm:pt>
    <dgm:pt modelId="{3C877A38-229E-40EB-B8F7-B8BDFABEC7BD}" type="pres">
      <dgm:prSet presAssocID="{866E711E-DC6B-45D2-BC38-C10A2A7DE543}" presName="text_3" presStyleLbl="node1" presStyleIdx="2" presStyleCnt="3">
        <dgm:presLayoutVars>
          <dgm:bulletEnabled val="1"/>
        </dgm:presLayoutVars>
      </dgm:prSet>
      <dgm:spPr/>
    </dgm:pt>
    <dgm:pt modelId="{3973D6C1-58ED-4933-8528-45EA472E4930}" type="pres">
      <dgm:prSet presAssocID="{866E711E-DC6B-45D2-BC38-C10A2A7DE543}" presName="accent_3" presStyleCnt="0"/>
      <dgm:spPr/>
    </dgm:pt>
    <dgm:pt modelId="{FC3080FF-63B0-409C-9557-E420B40E76D1}" type="pres">
      <dgm:prSet presAssocID="{866E711E-DC6B-45D2-BC38-C10A2A7DE543}" presName="accentRepeatNode" presStyleLbl="solidFgAcc1" presStyleIdx="2" presStyleCnt="3"/>
      <dgm:spPr/>
    </dgm:pt>
  </dgm:ptLst>
  <dgm:cxnLst>
    <dgm:cxn modelId="{F544630B-30A9-423A-9AC4-38EAE8F3A069}" type="presOf" srcId="{6A82BF16-8147-4FDD-9910-1D7885B08FD0}" destId="{29419CC8-B325-4C14-823D-9667B795FB36}" srcOrd="0" destOrd="0" presId="urn:microsoft.com/office/officeart/2008/layout/VerticalCurvedList"/>
    <dgm:cxn modelId="{B80DE23C-2ED4-4F96-98D2-73EB086B4A5A}" srcId="{16D08565-129C-49D7-A384-F7FE17099C59}" destId="{6A82BF16-8147-4FDD-9910-1D7885B08FD0}" srcOrd="1" destOrd="0" parTransId="{61026592-9E99-407D-86D3-9B279D7D0743}" sibTransId="{F7A88E68-7E49-41C5-95DC-F37AA7B766EA}"/>
    <dgm:cxn modelId="{31B64041-6352-4A0E-A138-61807B67092A}" type="presOf" srcId="{D95617F2-3BB8-4795-89A4-DC376127BBAE}" destId="{02E31807-8556-46CD-B759-D9D417A49956}" srcOrd="0" destOrd="0" presId="urn:microsoft.com/office/officeart/2008/layout/VerticalCurvedList"/>
    <dgm:cxn modelId="{4F365770-8C5A-4DC2-A6D4-79800EE76D8A}" type="presOf" srcId="{EA0782AC-D8ED-4C11-A985-2BB8331569C8}" destId="{F9731317-42F8-456A-9FE9-B1CA8C793527}" srcOrd="0" destOrd="0" presId="urn:microsoft.com/office/officeart/2008/layout/VerticalCurvedList"/>
    <dgm:cxn modelId="{BC973B77-0386-48F2-8460-EDBE1DB3EC3A}" type="presOf" srcId="{16D08565-129C-49D7-A384-F7FE17099C59}" destId="{00E813E0-47C4-450B-94CC-8C01DD78CC24}" srcOrd="0" destOrd="0" presId="urn:microsoft.com/office/officeart/2008/layout/VerticalCurvedList"/>
    <dgm:cxn modelId="{E98A8C82-93C6-4B7D-87D5-DD8F437A8EC6}" srcId="{16D08565-129C-49D7-A384-F7FE17099C59}" destId="{EA0782AC-D8ED-4C11-A985-2BB8331569C8}" srcOrd="0" destOrd="0" parTransId="{3B6E9D13-1DBE-4002-8060-1A82845DEA08}" sibTransId="{D95617F2-3BB8-4795-89A4-DC376127BBAE}"/>
    <dgm:cxn modelId="{5D45FAA6-9CB8-45F1-959E-AFF4C9594C91}" srcId="{16D08565-129C-49D7-A384-F7FE17099C59}" destId="{866E711E-DC6B-45D2-BC38-C10A2A7DE543}" srcOrd="2" destOrd="0" parTransId="{592A7B7E-C959-4DFE-A726-BB103A0453DD}" sibTransId="{CE5C563C-1EB0-4EB2-96B1-55905BF90AF1}"/>
    <dgm:cxn modelId="{BD2C8CE4-3649-4454-A422-A7655AC49794}" type="presOf" srcId="{866E711E-DC6B-45D2-BC38-C10A2A7DE543}" destId="{3C877A38-229E-40EB-B8F7-B8BDFABEC7BD}" srcOrd="0" destOrd="0" presId="urn:microsoft.com/office/officeart/2008/layout/VerticalCurvedList"/>
    <dgm:cxn modelId="{97D99CEB-13EE-4556-AC92-1ED71B65278E}" type="presParOf" srcId="{00E813E0-47C4-450B-94CC-8C01DD78CC24}" destId="{4157D005-DF2C-4C31-B2E8-1C8F6AFD8CAD}" srcOrd="0" destOrd="0" presId="urn:microsoft.com/office/officeart/2008/layout/VerticalCurvedList"/>
    <dgm:cxn modelId="{1C004D01-AC2F-479E-9D46-86E8F7DEFFFF}" type="presParOf" srcId="{4157D005-DF2C-4C31-B2E8-1C8F6AFD8CAD}" destId="{BEBEE0AC-BD12-433C-8500-A731CB781E3A}" srcOrd="0" destOrd="0" presId="urn:microsoft.com/office/officeart/2008/layout/VerticalCurvedList"/>
    <dgm:cxn modelId="{7539C890-56D4-4081-9239-67DF903CBB78}" type="presParOf" srcId="{BEBEE0AC-BD12-433C-8500-A731CB781E3A}" destId="{B475FA44-7F1D-4797-81A1-5E65A3059F65}" srcOrd="0" destOrd="0" presId="urn:microsoft.com/office/officeart/2008/layout/VerticalCurvedList"/>
    <dgm:cxn modelId="{501CEEAD-236E-4779-9ED7-92497ABE15A5}" type="presParOf" srcId="{BEBEE0AC-BD12-433C-8500-A731CB781E3A}" destId="{02E31807-8556-46CD-B759-D9D417A49956}" srcOrd="1" destOrd="0" presId="urn:microsoft.com/office/officeart/2008/layout/VerticalCurvedList"/>
    <dgm:cxn modelId="{0A48B0B5-8504-4FE6-9517-43ADAE03C8EF}" type="presParOf" srcId="{BEBEE0AC-BD12-433C-8500-A731CB781E3A}" destId="{06D54486-AF6A-4271-A865-AD5755196AAB}" srcOrd="2" destOrd="0" presId="urn:microsoft.com/office/officeart/2008/layout/VerticalCurvedList"/>
    <dgm:cxn modelId="{837C841B-A7E8-4361-9410-A60B7B2912E6}" type="presParOf" srcId="{BEBEE0AC-BD12-433C-8500-A731CB781E3A}" destId="{D6BAAC8F-2A5B-4EF1-AD94-40B675AFC4C0}" srcOrd="3" destOrd="0" presId="urn:microsoft.com/office/officeart/2008/layout/VerticalCurvedList"/>
    <dgm:cxn modelId="{9A596658-9139-4BCA-88E5-86A072CCCC89}" type="presParOf" srcId="{4157D005-DF2C-4C31-B2E8-1C8F6AFD8CAD}" destId="{F9731317-42F8-456A-9FE9-B1CA8C793527}" srcOrd="1" destOrd="0" presId="urn:microsoft.com/office/officeart/2008/layout/VerticalCurvedList"/>
    <dgm:cxn modelId="{D381F84B-5639-4167-B28F-07F913B3B328}" type="presParOf" srcId="{4157D005-DF2C-4C31-B2E8-1C8F6AFD8CAD}" destId="{2719044C-980C-4528-99F2-52BE9DE37784}" srcOrd="2" destOrd="0" presId="urn:microsoft.com/office/officeart/2008/layout/VerticalCurvedList"/>
    <dgm:cxn modelId="{9E425625-7CE9-421B-9A3F-9B678B7CBB60}" type="presParOf" srcId="{2719044C-980C-4528-99F2-52BE9DE37784}" destId="{8D50A380-B98F-45E1-8751-1CF551EAFA0D}" srcOrd="0" destOrd="0" presId="urn:microsoft.com/office/officeart/2008/layout/VerticalCurvedList"/>
    <dgm:cxn modelId="{2CC8626E-0703-4E48-BC36-AD7279B57603}" type="presParOf" srcId="{4157D005-DF2C-4C31-B2E8-1C8F6AFD8CAD}" destId="{29419CC8-B325-4C14-823D-9667B795FB36}" srcOrd="3" destOrd="0" presId="urn:microsoft.com/office/officeart/2008/layout/VerticalCurvedList"/>
    <dgm:cxn modelId="{CDAC7D07-EC0C-4C17-AEEB-0F3E6F370548}" type="presParOf" srcId="{4157D005-DF2C-4C31-B2E8-1C8F6AFD8CAD}" destId="{9C4EFEA7-BF8C-4410-9E7F-93B58EA3C400}" srcOrd="4" destOrd="0" presId="urn:microsoft.com/office/officeart/2008/layout/VerticalCurvedList"/>
    <dgm:cxn modelId="{9ADAD1C3-5A69-4CC2-8113-B835C7A3A7D3}" type="presParOf" srcId="{9C4EFEA7-BF8C-4410-9E7F-93B58EA3C400}" destId="{87753AA7-6A90-48AF-AE8C-37F571801B2F}" srcOrd="0" destOrd="0" presId="urn:microsoft.com/office/officeart/2008/layout/VerticalCurvedList"/>
    <dgm:cxn modelId="{0B37840C-56B2-4CBE-9DA4-D27CC284BB51}" type="presParOf" srcId="{4157D005-DF2C-4C31-B2E8-1C8F6AFD8CAD}" destId="{3C877A38-229E-40EB-B8F7-B8BDFABEC7BD}" srcOrd="5" destOrd="0" presId="urn:microsoft.com/office/officeart/2008/layout/VerticalCurvedList"/>
    <dgm:cxn modelId="{DC416345-597E-415B-8EF9-3697249A5992}" type="presParOf" srcId="{4157D005-DF2C-4C31-B2E8-1C8F6AFD8CAD}" destId="{3973D6C1-58ED-4933-8528-45EA472E4930}" srcOrd="6" destOrd="0" presId="urn:microsoft.com/office/officeart/2008/layout/VerticalCurvedList"/>
    <dgm:cxn modelId="{5A3F7589-C777-4236-931B-714872677B80}" type="presParOf" srcId="{3973D6C1-58ED-4933-8528-45EA472E4930}" destId="{FC3080FF-63B0-409C-9557-E420B40E76D1}"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E14AF8F-2BA8-41A6-A800-3FDB2DF4802E}">
      <dsp:nvSpPr>
        <dsp:cNvPr id="0" name=""/>
        <dsp:cNvSpPr/>
      </dsp:nvSpPr>
      <dsp:spPr>
        <a:xfrm>
          <a:off x="4156072" y="2793660"/>
          <a:ext cx="1093692" cy="520498"/>
        </a:xfrm>
        <a:custGeom>
          <a:avLst/>
          <a:gdLst/>
          <a:ahLst/>
          <a:cxnLst/>
          <a:rect l="0" t="0" r="0" b="0"/>
          <a:pathLst>
            <a:path>
              <a:moveTo>
                <a:pt x="0" y="0"/>
              </a:moveTo>
              <a:lnTo>
                <a:pt x="0" y="354704"/>
              </a:lnTo>
              <a:lnTo>
                <a:pt x="1093692" y="354704"/>
              </a:lnTo>
              <a:lnTo>
                <a:pt x="1093692" y="520498"/>
              </a:lnTo>
            </a:path>
          </a:pathLst>
        </a:custGeom>
        <a:noFill/>
        <a:ln w="6350" cap="flat" cmpd="sng" algn="ctr">
          <a:solidFill>
            <a:schemeClr val="accent2">
              <a:shade val="80000"/>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C5C62DAC-A80D-433A-A22A-BA1186808E71}">
      <dsp:nvSpPr>
        <dsp:cNvPr id="0" name=""/>
        <dsp:cNvSpPr/>
      </dsp:nvSpPr>
      <dsp:spPr>
        <a:xfrm>
          <a:off x="3062380" y="2793660"/>
          <a:ext cx="1093692" cy="520498"/>
        </a:xfrm>
        <a:custGeom>
          <a:avLst/>
          <a:gdLst/>
          <a:ahLst/>
          <a:cxnLst/>
          <a:rect l="0" t="0" r="0" b="0"/>
          <a:pathLst>
            <a:path>
              <a:moveTo>
                <a:pt x="1093692" y="0"/>
              </a:moveTo>
              <a:lnTo>
                <a:pt x="1093692" y="354704"/>
              </a:lnTo>
              <a:lnTo>
                <a:pt x="0" y="354704"/>
              </a:lnTo>
              <a:lnTo>
                <a:pt x="0" y="520498"/>
              </a:lnTo>
            </a:path>
          </a:pathLst>
        </a:custGeom>
        <a:noFill/>
        <a:ln w="6350" cap="flat" cmpd="sng" algn="ctr">
          <a:solidFill>
            <a:schemeClr val="accent2">
              <a:shade val="80000"/>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D18078E0-6B13-42FF-AA38-66D2CA286757}">
      <dsp:nvSpPr>
        <dsp:cNvPr id="0" name=""/>
        <dsp:cNvSpPr/>
      </dsp:nvSpPr>
      <dsp:spPr>
        <a:xfrm>
          <a:off x="4110352" y="1136716"/>
          <a:ext cx="91440" cy="520498"/>
        </a:xfrm>
        <a:custGeom>
          <a:avLst/>
          <a:gdLst/>
          <a:ahLst/>
          <a:cxnLst/>
          <a:rect l="0" t="0" r="0" b="0"/>
          <a:pathLst>
            <a:path>
              <a:moveTo>
                <a:pt x="45720" y="0"/>
              </a:moveTo>
              <a:lnTo>
                <a:pt x="45720" y="520498"/>
              </a:lnTo>
            </a:path>
          </a:pathLst>
        </a:custGeom>
        <a:noFill/>
        <a:ln w="6350" cap="flat" cmpd="sng" algn="ctr">
          <a:solidFill>
            <a:schemeClr val="accent2">
              <a:shade val="60000"/>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656A8FD3-482B-429A-AB27-E6131F93B0D1}">
      <dsp:nvSpPr>
        <dsp:cNvPr id="0" name=""/>
        <dsp:cNvSpPr/>
      </dsp:nvSpPr>
      <dsp:spPr>
        <a:xfrm>
          <a:off x="3261233" y="270"/>
          <a:ext cx="1789678" cy="1136445"/>
        </a:xfrm>
        <a:prstGeom prst="roundRect">
          <a:avLst>
            <a:gd name="adj" fmla="val 10000"/>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sp>
    <dsp:sp modelId="{6AD0A4F7-106C-4F74-BE45-1B3106821F0D}">
      <dsp:nvSpPr>
        <dsp:cNvPr id="0" name=""/>
        <dsp:cNvSpPr/>
      </dsp:nvSpPr>
      <dsp:spPr>
        <a:xfrm>
          <a:off x="3460086" y="189181"/>
          <a:ext cx="1789678" cy="1136445"/>
        </a:xfrm>
        <a:prstGeom prst="roundRect">
          <a:avLst>
            <a:gd name="adj" fmla="val 10000"/>
          </a:avLst>
        </a:prstGeom>
        <a:solidFill>
          <a:schemeClr val="lt1">
            <a:alpha val="90000"/>
            <a:hueOff val="0"/>
            <a:satOff val="0"/>
            <a:lumOff val="0"/>
            <a:alphaOff val="0"/>
          </a:schemeClr>
        </a:solidFill>
        <a:ln w="6350" cap="flat" cmpd="sng" algn="ctr">
          <a:solidFill>
            <a:schemeClr val="accent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en-AU" sz="2100" kern="1200" dirty="0">
              <a:solidFill>
                <a:schemeClr val="tx2"/>
              </a:solidFill>
            </a:rPr>
            <a:t>Legal and Risk</a:t>
          </a:r>
        </a:p>
      </dsp:txBody>
      <dsp:txXfrm>
        <a:off x="3493371" y="222466"/>
        <a:ext cx="1723108" cy="1069875"/>
      </dsp:txXfrm>
    </dsp:sp>
    <dsp:sp modelId="{67DCE512-7225-416C-8FEB-F2B183D8C0CC}">
      <dsp:nvSpPr>
        <dsp:cNvPr id="0" name=""/>
        <dsp:cNvSpPr/>
      </dsp:nvSpPr>
      <dsp:spPr>
        <a:xfrm>
          <a:off x="3261233" y="1657214"/>
          <a:ext cx="1789678" cy="1136445"/>
        </a:xfrm>
        <a:prstGeom prst="roundRect">
          <a:avLst>
            <a:gd name="adj" fmla="val 10000"/>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sp>
    <dsp:sp modelId="{A54414BA-C5F0-4D45-BDFC-5C60DCF9317F}">
      <dsp:nvSpPr>
        <dsp:cNvPr id="0" name=""/>
        <dsp:cNvSpPr/>
      </dsp:nvSpPr>
      <dsp:spPr>
        <a:xfrm>
          <a:off x="3460086" y="1846125"/>
          <a:ext cx="1789678" cy="1136445"/>
        </a:xfrm>
        <a:prstGeom prst="roundRect">
          <a:avLst>
            <a:gd name="adj" fmla="val 10000"/>
          </a:avLst>
        </a:prstGeom>
        <a:solidFill>
          <a:schemeClr val="lt1">
            <a:alpha val="90000"/>
            <a:hueOff val="0"/>
            <a:satOff val="0"/>
            <a:lumOff val="0"/>
            <a:alphaOff val="0"/>
          </a:schemeClr>
        </a:solidFill>
        <a:ln w="6350" cap="flat" cmpd="sng" algn="ctr">
          <a:solidFill>
            <a:schemeClr val="accent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en-AU" sz="2100" kern="1200" dirty="0">
              <a:solidFill>
                <a:schemeClr val="tx2"/>
              </a:solidFill>
            </a:rPr>
            <a:t>Information Governance Services</a:t>
          </a:r>
        </a:p>
      </dsp:txBody>
      <dsp:txXfrm>
        <a:off x="3493371" y="1879410"/>
        <a:ext cx="1723108" cy="1069875"/>
      </dsp:txXfrm>
    </dsp:sp>
    <dsp:sp modelId="{76736C50-EDF8-4E65-9E00-27EA7F3C3EA2}">
      <dsp:nvSpPr>
        <dsp:cNvPr id="0" name=""/>
        <dsp:cNvSpPr/>
      </dsp:nvSpPr>
      <dsp:spPr>
        <a:xfrm>
          <a:off x="2167540" y="3314158"/>
          <a:ext cx="1789678" cy="1136445"/>
        </a:xfrm>
        <a:prstGeom prst="roundRect">
          <a:avLst>
            <a:gd name="adj" fmla="val 10000"/>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sp>
    <dsp:sp modelId="{93659E3A-AAC6-4BED-A3B8-748C5C25C923}">
      <dsp:nvSpPr>
        <dsp:cNvPr id="0" name=""/>
        <dsp:cNvSpPr/>
      </dsp:nvSpPr>
      <dsp:spPr>
        <a:xfrm>
          <a:off x="2366394" y="3503069"/>
          <a:ext cx="1789678" cy="1136445"/>
        </a:xfrm>
        <a:prstGeom prst="roundRect">
          <a:avLst>
            <a:gd name="adj" fmla="val 10000"/>
          </a:avLst>
        </a:prstGeom>
        <a:solidFill>
          <a:schemeClr val="accent5">
            <a:alpha val="90000"/>
          </a:schemeClr>
        </a:solidFill>
        <a:ln w="6350" cap="flat" cmpd="sng" algn="ctr">
          <a:solidFill>
            <a:schemeClr val="accent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en-AU" sz="2100" kern="1200" dirty="0">
              <a:solidFill>
                <a:schemeClr val="tx2"/>
              </a:solidFill>
            </a:rPr>
            <a:t>Information Regulation</a:t>
          </a:r>
        </a:p>
      </dsp:txBody>
      <dsp:txXfrm>
        <a:off x="2399679" y="3536354"/>
        <a:ext cx="1723108" cy="1069875"/>
      </dsp:txXfrm>
    </dsp:sp>
    <dsp:sp modelId="{20DD9818-3950-41EF-A741-D234CC2041CD}">
      <dsp:nvSpPr>
        <dsp:cNvPr id="0" name=""/>
        <dsp:cNvSpPr/>
      </dsp:nvSpPr>
      <dsp:spPr>
        <a:xfrm>
          <a:off x="4354925" y="3314158"/>
          <a:ext cx="1789678" cy="1136445"/>
        </a:xfrm>
        <a:prstGeom prst="roundRect">
          <a:avLst>
            <a:gd name="adj" fmla="val 10000"/>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sp>
    <dsp:sp modelId="{259A3EB6-36F2-4B0D-A780-FD0E112F80E0}">
      <dsp:nvSpPr>
        <dsp:cNvPr id="0" name=""/>
        <dsp:cNvSpPr/>
      </dsp:nvSpPr>
      <dsp:spPr>
        <a:xfrm>
          <a:off x="4553778" y="3503069"/>
          <a:ext cx="1789678" cy="1136445"/>
        </a:xfrm>
        <a:prstGeom prst="roundRect">
          <a:avLst>
            <a:gd name="adj" fmla="val 10000"/>
          </a:avLst>
        </a:prstGeom>
        <a:solidFill>
          <a:schemeClr val="lt1">
            <a:alpha val="90000"/>
            <a:hueOff val="0"/>
            <a:satOff val="0"/>
            <a:lumOff val="0"/>
            <a:alphaOff val="0"/>
          </a:schemeClr>
        </a:solidFill>
        <a:ln w="6350" cap="flat" cmpd="sng" algn="ctr">
          <a:solidFill>
            <a:schemeClr val="accent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en-AU" sz="2100" kern="1200" dirty="0">
              <a:solidFill>
                <a:schemeClr val="tx2"/>
              </a:solidFill>
            </a:rPr>
            <a:t>Records and Information</a:t>
          </a:r>
        </a:p>
      </dsp:txBody>
      <dsp:txXfrm>
        <a:off x="4587063" y="3536354"/>
        <a:ext cx="1723108" cy="1069875"/>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20BA919-762A-409B-A25F-AC6F71DC6913}">
      <dsp:nvSpPr>
        <dsp:cNvPr id="0" name=""/>
        <dsp:cNvSpPr/>
      </dsp:nvSpPr>
      <dsp:spPr>
        <a:xfrm>
          <a:off x="5628765" y="2901529"/>
          <a:ext cx="4664138" cy="404739"/>
        </a:xfrm>
        <a:custGeom>
          <a:avLst/>
          <a:gdLst/>
          <a:ahLst/>
          <a:cxnLst/>
          <a:rect l="0" t="0" r="0" b="0"/>
          <a:pathLst>
            <a:path>
              <a:moveTo>
                <a:pt x="0" y="0"/>
              </a:moveTo>
              <a:lnTo>
                <a:pt x="0" y="202369"/>
              </a:lnTo>
              <a:lnTo>
                <a:pt x="4664138" y="202369"/>
              </a:lnTo>
              <a:lnTo>
                <a:pt x="4664138" y="404739"/>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57D5AB91-AD9D-4250-847C-777B89B2468E}">
      <dsp:nvSpPr>
        <dsp:cNvPr id="0" name=""/>
        <dsp:cNvSpPr/>
      </dsp:nvSpPr>
      <dsp:spPr>
        <a:xfrm>
          <a:off x="5628765" y="2901529"/>
          <a:ext cx="2332069" cy="404739"/>
        </a:xfrm>
        <a:custGeom>
          <a:avLst/>
          <a:gdLst/>
          <a:ahLst/>
          <a:cxnLst/>
          <a:rect l="0" t="0" r="0" b="0"/>
          <a:pathLst>
            <a:path>
              <a:moveTo>
                <a:pt x="0" y="0"/>
              </a:moveTo>
              <a:lnTo>
                <a:pt x="0" y="202369"/>
              </a:lnTo>
              <a:lnTo>
                <a:pt x="2332069" y="202369"/>
              </a:lnTo>
              <a:lnTo>
                <a:pt x="2332069" y="404739"/>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3023473F-2058-41FE-9DE3-B9303BACD34D}">
      <dsp:nvSpPr>
        <dsp:cNvPr id="0" name=""/>
        <dsp:cNvSpPr/>
      </dsp:nvSpPr>
      <dsp:spPr>
        <a:xfrm>
          <a:off x="5583044" y="2901529"/>
          <a:ext cx="91440" cy="404739"/>
        </a:xfrm>
        <a:custGeom>
          <a:avLst/>
          <a:gdLst/>
          <a:ahLst/>
          <a:cxnLst/>
          <a:rect l="0" t="0" r="0" b="0"/>
          <a:pathLst>
            <a:path>
              <a:moveTo>
                <a:pt x="45720" y="0"/>
              </a:moveTo>
              <a:lnTo>
                <a:pt x="45720" y="404739"/>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CB11BC57-B315-4A1F-BF4A-E937E1FB67D5}">
      <dsp:nvSpPr>
        <dsp:cNvPr id="0" name=""/>
        <dsp:cNvSpPr/>
      </dsp:nvSpPr>
      <dsp:spPr>
        <a:xfrm>
          <a:off x="3296695" y="2901529"/>
          <a:ext cx="2332069" cy="404739"/>
        </a:xfrm>
        <a:custGeom>
          <a:avLst/>
          <a:gdLst/>
          <a:ahLst/>
          <a:cxnLst/>
          <a:rect l="0" t="0" r="0" b="0"/>
          <a:pathLst>
            <a:path>
              <a:moveTo>
                <a:pt x="2332069" y="0"/>
              </a:moveTo>
              <a:lnTo>
                <a:pt x="2332069" y="202369"/>
              </a:lnTo>
              <a:lnTo>
                <a:pt x="0" y="202369"/>
              </a:lnTo>
              <a:lnTo>
                <a:pt x="0" y="404739"/>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328FFF03-7CF4-4AAF-A270-2A787DD48608}">
      <dsp:nvSpPr>
        <dsp:cNvPr id="0" name=""/>
        <dsp:cNvSpPr/>
      </dsp:nvSpPr>
      <dsp:spPr>
        <a:xfrm>
          <a:off x="964626" y="2901529"/>
          <a:ext cx="4664138" cy="404739"/>
        </a:xfrm>
        <a:custGeom>
          <a:avLst/>
          <a:gdLst/>
          <a:ahLst/>
          <a:cxnLst/>
          <a:rect l="0" t="0" r="0" b="0"/>
          <a:pathLst>
            <a:path>
              <a:moveTo>
                <a:pt x="4664138" y="0"/>
              </a:moveTo>
              <a:lnTo>
                <a:pt x="4664138" y="202369"/>
              </a:lnTo>
              <a:lnTo>
                <a:pt x="0" y="202369"/>
              </a:lnTo>
              <a:lnTo>
                <a:pt x="0" y="404739"/>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01591C0-E12C-47CF-9BE5-D1CB888F1211}">
      <dsp:nvSpPr>
        <dsp:cNvPr id="0" name=""/>
        <dsp:cNvSpPr/>
      </dsp:nvSpPr>
      <dsp:spPr>
        <a:xfrm>
          <a:off x="4665100" y="1670611"/>
          <a:ext cx="1927329" cy="123091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en-AU" sz="2000" b="1" kern="1200" dirty="0"/>
            <a:t>Ellie Powell</a:t>
          </a:r>
        </a:p>
        <a:p>
          <a:pPr marL="0" lvl="0" indent="0" algn="ctr" defTabSz="889000">
            <a:lnSpc>
              <a:spcPct val="90000"/>
            </a:lnSpc>
            <a:spcBef>
              <a:spcPct val="0"/>
            </a:spcBef>
            <a:spcAft>
              <a:spcPct val="35000"/>
            </a:spcAft>
            <a:buNone/>
          </a:pPr>
          <a:r>
            <a:rPr lang="en-AU" sz="2000" kern="1200" dirty="0"/>
            <a:t>Manager, Records &amp; Information</a:t>
          </a:r>
        </a:p>
      </dsp:txBody>
      <dsp:txXfrm>
        <a:off x="4665100" y="1670611"/>
        <a:ext cx="1927329" cy="1230918"/>
      </dsp:txXfrm>
    </dsp:sp>
    <dsp:sp modelId="{F54804CB-8167-4C34-8638-EF95E0F27191}">
      <dsp:nvSpPr>
        <dsp:cNvPr id="0" name=""/>
        <dsp:cNvSpPr/>
      </dsp:nvSpPr>
      <dsp:spPr>
        <a:xfrm>
          <a:off x="961" y="3306268"/>
          <a:ext cx="1927329" cy="123091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en-AU" sz="2000" b="1" kern="1200" dirty="0"/>
            <a:t>Chris Stueven</a:t>
          </a:r>
        </a:p>
        <a:p>
          <a:pPr marL="0" lvl="0" indent="0" algn="ctr" defTabSz="889000">
            <a:lnSpc>
              <a:spcPct val="90000"/>
            </a:lnSpc>
            <a:spcBef>
              <a:spcPct val="0"/>
            </a:spcBef>
            <a:spcAft>
              <a:spcPct val="35000"/>
            </a:spcAft>
            <a:buNone/>
          </a:pPr>
          <a:r>
            <a:rPr lang="en-AU" sz="2000" kern="1200" dirty="0"/>
            <a:t>Senior Analyst</a:t>
          </a:r>
        </a:p>
      </dsp:txBody>
      <dsp:txXfrm>
        <a:off x="961" y="3306268"/>
        <a:ext cx="1927329" cy="1230918"/>
      </dsp:txXfrm>
    </dsp:sp>
    <dsp:sp modelId="{AC70D1E7-E882-498D-87CA-E6BED5734B36}">
      <dsp:nvSpPr>
        <dsp:cNvPr id="0" name=""/>
        <dsp:cNvSpPr/>
      </dsp:nvSpPr>
      <dsp:spPr>
        <a:xfrm>
          <a:off x="2333031" y="3306268"/>
          <a:ext cx="1927329" cy="123091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en-AU" sz="2000" b="1" kern="1200" dirty="0"/>
            <a:t>Fiona McRostie </a:t>
          </a:r>
          <a:r>
            <a:rPr lang="en-AU" sz="2000" kern="1200" dirty="0"/>
            <a:t>Records &amp; Information Analyst</a:t>
          </a:r>
        </a:p>
      </dsp:txBody>
      <dsp:txXfrm>
        <a:off x="2333031" y="3306268"/>
        <a:ext cx="1927329" cy="1230918"/>
      </dsp:txXfrm>
    </dsp:sp>
    <dsp:sp modelId="{AEE936A4-D2F2-468F-88E3-FDA84EE910DA}">
      <dsp:nvSpPr>
        <dsp:cNvPr id="0" name=""/>
        <dsp:cNvSpPr/>
      </dsp:nvSpPr>
      <dsp:spPr>
        <a:xfrm>
          <a:off x="4665100" y="3306268"/>
          <a:ext cx="1927329" cy="123091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en-AU" sz="2000" b="1" kern="1200" dirty="0"/>
            <a:t>Eva Samaras </a:t>
          </a:r>
          <a:r>
            <a:rPr lang="en-AU" sz="2000" kern="1200" dirty="0"/>
            <a:t>Records &amp; Information Analyst</a:t>
          </a:r>
        </a:p>
      </dsp:txBody>
      <dsp:txXfrm>
        <a:off x="4665100" y="3306268"/>
        <a:ext cx="1927329" cy="1230918"/>
      </dsp:txXfrm>
    </dsp:sp>
    <dsp:sp modelId="{7465C026-F3C3-4CB8-897E-F8A7F45FE0BC}">
      <dsp:nvSpPr>
        <dsp:cNvPr id="0" name=""/>
        <dsp:cNvSpPr/>
      </dsp:nvSpPr>
      <dsp:spPr>
        <a:xfrm>
          <a:off x="6997169" y="3306268"/>
          <a:ext cx="1927329" cy="123091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en-AU" sz="2000" b="1" kern="1200" dirty="0"/>
            <a:t>Lesley Williams </a:t>
          </a:r>
          <a:r>
            <a:rPr lang="en-AU" sz="2000" kern="1200" dirty="0"/>
            <a:t>Records &amp; Information Officer</a:t>
          </a:r>
        </a:p>
      </dsp:txBody>
      <dsp:txXfrm>
        <a:off x="6997169" y="3306268"/>
        <a:ext cx="1927329" cy="1230918"/>
      </dsp:txXfrm>
    </dsp:sp>
    <dsp:sp modelId="{2AE97AC6-681F-4E26-A0A8-1454F8555906}">
      <dsp:nvSpPr>
        <dsp:cNvPr id="0" name=""/>
        <dsp:cNvSpPr/>
      </dsp:nvSpPr>
      <dsp:spPr>
        <a:xfrm>
          <a:off x="9329238" y="3306268"/>
          <a:ext cx="1927329" cy="1230918"/>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889000">
            <a:lnSpc>
              <a:spcPct val="90000"/>
            </a:lnSpc>
            <a:spcBef>
              <a:spcPct val="0"/>
            </a:spcBef>
            <a:spcAft>
              <a:spcPct val="35000"/>
            </a:spcAft>
            <a:buNone/>
          </a:pPr>
          <a:r>
            <a:rPr lang="en-AU" sz="2000" b="1" kern="1200" dirty="0"/>
            <a:t>KT Pham    </a:t>
          </a:r>
          <a:r>
            <a:rPr lang="en-AU" sz="2000" kern="1200" dirty="0"/>
            <a:t>Records &amp; Information Officer</a:t>
          </a:r>
        </a:p>
      </dsp:txBody>
      <dsp:txXfrm>
        <a:off x="9329238" y="3306268"/>
        <a:ext cx="1927329" cy="123091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74070CB-0FDB-45CB-9688-3EEBDED7733C}">
      <dsp:nvSpPr>
        <dsp:cNvPr id="0" name=""/>
        <dsp:cNvSpPr/>
      </dsp:nvSpPr>
      <dsp:spPr>
        <a:xfrm>
          <a:off x="2513168" y="2320046"/>
          <a:ext cx="1756845" cy="156861"/>
        </a:xfrm>
        <a:custGeom>
          <a:avLst/>
          <a:gdLst/>
          <a:ahLst/>
          <a:cxnLst/>
          <a:rect l="0" t="0" r="0" b="0"/>
          <a:pathLst>
            <a:path>
              <a:moveTo>
                <a:pt x="0" y="0"/>
              </a:moveTo>
              <a:lnTo>
                <a:pt x="1756845" y="0"/>
              </a:lnTo>
              <a:lnTo>
                <a:pt x="1756845" y="156861"/>
              </a:lnTo>
            </a:path>
          </a:pathLst>
        </a:custGeom>
        <a:noFill/>
        <a:ln w="6350" cap="flat" cmpd="sng" algn="ctr">
          <a:solidFill>
            <a:schemeClr val="accent2">
              <a:shade val="60000"/>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15DD0A9E-83DD-4F4F-85F5-308AE8B06ACE}">
      <dsp:nvSpPr>
        <dsp:cNvPr id="0" name=""/>
        <dsp:cNvSpPr/>
      </dsp:nvSpPr>
      <dsp:spPr>
        <a:xfrm>
          <a:off x="2513168" y="2163185"/>
          <a:ext cx="1756845" cy="156861"/>
        </a:xfrm>
        <a:custGeom>
          <a:avLst/>
          <a:gdLst/>
          <a:ahLst/>
          <a:cxnLst/>
          <a:rect l="0" t="0" r="0" b="0"/>
          <a:pathLst>
            <a:path>
              <a:moveTo>
                <a:pt x="0" y="156861"/>
              </a:moveTo>
              <a:lnTo>
                <a:pt x="1756845" y="156861"/>
              </a:lnTo>
              <a:lnTo>
                <a:pt x="1756845" y="0"/>
              </a:lnTo>
            </a:path>
          </a:pathLst>
        </a:custGeom>
        <a:noFill/>
        <a:ln w="6350" cap="flat" cmpd="sng" algn="ctr">
          <a:solidFill>
            <a:schemeClr val="accent2">
              <a:shade val="60000"/>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87E2B6ED-4B3C-400A-9244-8D2CC3F09D76}">
      <dsp:nvSpPr>
        <dsp:cNvPr id="0" name=""/>
        <dsp:cNvSpPr/>
      </dsp:nvSpPr>
      <dsp:spPr>
        <a:xfrm>
          <a:off x="2513168" y="2320046"/>
          <a:ext cx="3513691" cy="539602"/>
        </a:xfrm>
        <a:custGeom>
          <a:avLst/>
          <a:gdLst/>
          <a:ahLst/>
          <a:cxnLst/>
          <a:rect l="0" t="0" r="0" b="0"/>
          <a:pathLst>
            <a:path>
              <a:moveTo>
                <a:pt x="0" y="0"/>
              </a:moveTo>
              <a:lnTo>
                <a:pt x="3262713" y="0"/>
              </a:lnTo>
              <a:lnTo>
                <a:pt x="3262713" y="539602"/>
              </a:lnTo>
              <a:lnTo>
                <a:pt x="3513691" y="539602"/>
              </a:lnTo>
            </a:path>
          </a:pathLst>
        </a:custGeom>
        <a:noFill/>
        <a:ln w="6350" cap="flat" cmpd="sng" algn="ctr">
          <a:solidFill>
            <a:schemeClr val="accent2">
              <a:shade val="60000"/>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5473FC31-A77D-4396-8C6B-3D61C47CC7E9}">
      <dsp:nvSpPr>
        <dsp:cNvPr id="0" name=""/>
        <dsp:cNvSpPr/>
      </dsp:nvSpPr>
      <dsp:spPr>
        <a:xfrm>
          <a:off x="2513168" y="1780443"/>
          <a:ext cx="3513691" cy="539602"/>
        </a:xfrm>
        <a:custGeom>
          <a:avLst/>
          <a:gdLst/>
          <a:ahLst/>
          <a:cxnLst/>
          <a:rect l="0" t="0" r="0" b="0"/>
          <a:pathLst>
            <a:path>
              <a:moveTo>
                <a:pt x="0" y="539602"/>
              </a:moveTo>
              <a:lnTo>
                <a:pt x="3262713" y="539602"/>
              </a:lnTo>
              <a:lnTo>
                <a:pt x="3262713" y="0"/>
              </a:lnTo>
              <a:lnTo>
                <a:pt x="3513691" y="0"/>
              </a:lnTo>
            </a:path>
          </a:pathLst>
        </a:custGeom>
        <a:noFill/>
        <a:ln w="6350" cap="flat" cmpd="sng" algn="ctr">
          <a:solidFill>
            <a:schemeClr val="accent2">
              <a:shade val="60000"/>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5884F9E4-552F-4CFA-BFDF-D183E984CBC1}">
      <dsp:nvSpPr>
        <dsp:cNvPr id="0" name=""/>
        <dsp:cNvSpPr/>
      </dsp:nvSpPr>
      <dsp:spPr>
        <a:xfrm>
          <a:off x="3388" y="1937305"/>
          <a:ext cx="2509779" cy="765482"/>
        </a:xfrm>
        <a:prstGeom prst="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n-AU" sz="1600" kern="1200" dirty="0"/>
            <a:t>Manager, Information Regulation </a:t>
          </a:r>
          <a:br>
            <a:rPr lang="en-AU" sz="1600" kern="1200" dirty="0"/>
          </a:br>
          <a:r>
            <a:rPr lang="en-AU" sz="1600" kern="1200" dirty="0">
              <a:solidFill>
                <a:schemeClr val="tx2"/>
              </a:solidFill>
            </a:rPr>
            <a:t>Susan Maye</a:t>
          </a:r>
        </a:p>
      </dsp:txBody>
      <dsp:txXfrm>
        <a:off x="3388" y="1937305"/>
        <a:ext cx="2509779" cy="765482"/>
      </dsp:txXfrm>
    </dsp:sp>
    <dsp:sp modelId="{6DF73016-7BBA-4DDE-AAB9-AF99351178E4}">
      <dsp:nvSpPr>
        <dsp:cNvPr id="0" name=""/>
        <dsp:cNvSpPr/>
      </dsp:nvSpPr>
      <dsp:spPr>
        <a:xfrm>
          <a:off x="6026859" y="1397702"/>
          <a:ext cx="2509779" cy="765482"/>
        </a:xfrm>
        <a:prstGeom prst="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n-AU" sz="1600" kern="1200" dirty="0"/>
            <a:t>Information Regulation Analyst </a:t>
          </a:r>
          <a:br>
            <a:rPr lang="en-AU" sz="1600" kern="1200" dirty="0"/>
          </a:br>
          <a:r>
            <a:rPr lang="en-AU" sz="1600" kern="1200" dirty="0">
              <a:solidFill>
                <a:schemeClr val="tx2"/>
              </a:solidFill>
            </a:rPr>
            <a:t>Gabbie Hepworth</a:t>
          </a:r>
        </a:p>
      </dsp:txBody>
      <dsp:txXfrm>
        <a:off x="6026859" y="1397702"/>
        <a:ext cx="2509779" cy="765482"/>
      </dsp:txXfrm>
    </dsp:sp>
    <dsp:sp modelId="{1F8674D4-6798-4337-B893-FDCC9CAD0C46}">
      <dsp:nvSpPr>
        <dsp:cNvPr id="0" name=""/>
        <dsp:cNvSpPr/>
      </dsp:nvSpPr>
      <dsp:spPr>
        <a:xfrm>
          <a:off x="6026859" y="2476907"/>
          <a:ext cx="2509779" cy="765482"/>
        </a:xfrm>
        <a:prstGeom prst="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n-AU" sz="1600" kern="1200" dirty="0"/>
            <a:t>Information Regulation Officer </a:t>
          </a:r>
          <a:br>
            <a:rPr lang="en-AU" sz="1600" kern="1200" dirty="0"/>
          </a:br>
          <a:r>
            <a:rPr lang="en-AU" sz="1600" kern="1200" dirty="0">
              <a:solidFill>
                <a:schemeClr val="tx2"/>
              </a:solidFill>
            </a:rPr>
            <a:t>Eugene Toh</a:t>
          </a:r>
        </a:p>
      </dsp:txBody>
      <dsp:txXfrm>
        <a:off x="6026859" y="2476907"/>
        <a:ext cx="2509779" cy="765482"/>
      </dsp:txXfrm>
    </dsp:sp>
    <dsp:sp modelId="{AC83B784-DDF0-4CF7-ACDF-30F8C90F5AB0}">
      <dsp:nvSpPr>
        <dsp:cNvPr id="0" name=""/>
        <dsp:cNvSpPr/>
      </dsp:nvSpPr>
      <dsp:spPr>
        <a:xfrm>
          <a:off x="3015124" y="1397702"/>
          <a:ext cx="2509779" cy="765482"/>
        </a:xfrm>
        <a:prstGeom prst="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n-AU" sz="1600" i="0" kern="1200" dirty="0"/>
            <a:t>Privacy and Data Protection Lead </a:t>
          </a:r>
          <a:br>
            <a:rPr lang="en-AU" sz="1600" i="0" kern="1200" dirty="0"/>
          </a:br>
          <a:r>
            <a:rPr lang="en-AU" sz="1600" i="0" kern="1200" dirty="0">
              <a:solidFill>
                <a:schemeClr val="tx2"/>
              </a:solidFill>
            </a:rPr>
            <a:t>Holly Crain</a:t>
          </a:r>
        </a:p>
      </dsp:txBody>
      <dsp:txXfrm>
        <a:off x="3015124" y="1397702"/>
        <a:ext cx="2509779" cy="765482"/>
      </dsp:txXfrm>
    </dsp:sp>
    <dsp:sp modelId="{D2A5EDD6-6A4E-4C0E-8DFF-EDAE7C86D7AE}">
      <dsp:nvSpPr>
        <dsp:cNvPr id="0" name=""/>
        <dsp:cNvSpPr/>
      </dsp:nvSpPr>
      <dsp:spPr>
        <a:xfrm>
          <a:off x="3015124" y="2476907"/>
          <a:ext cx="2509779" cy="765482"/>
        </a:xfrm>
        <a:prstGeom prst="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0160" tIns="10160" rIns="10160" bIns="10160" numCol="1" spcCol="1270" anchor="ctr" anchorCtr="0">
          <a:noAutofit/>
        </a:bodyPr>
        <a:lstStyle/>
        <a:p>
          <a:pPr marL="0" lvl="0" indent="0" algn="ctr" defTabSz="711200">
            <a:lnSpc>
              <a:spcPct val="90000"/>
            </a:lnSpc>
            <a:spcBef>
              <a:spcPct val="0"/>
            </a:spcBef>
            <a:spcAft>
              <a:spcPct val="35000"/>
            </a:spcAft>
            <a:buNone/>
          </a:pPr>
          <a:r>
            <a:rPr lang="en-AU" sz="1600" kern="1200" dirty="0"/>
            <a:t>Freedom of Information Lead </a:t>
          </a:r>
          <a:br>
            <a:rPr lang="en-AU" sz="1600" kern="1200" dirty="0"/>
          </a:br>
          <a:r>
            <a:rPr lang="en-AU" sz="1600" kern="1200" dirty="0">
              <a:solidFill>
                <a:schemeClr val="tx2"/>
              </a:solidFill>
            </a:rPr>
            <a:t>Raffaella Di Maio / </a:t>
          </a:r>
          <a:br>
            <a:rPr lang="en-AU" sz="1600" kern="1200" dirty="0">
              <a:solidFill>
                <a:schemeClr val="tx2"/>
              </a:solidFill>
            </a:rPr>
          </a:br>
          <a:r>
            <a:rPr lang="en-AU" sz="1600" kern="1200" dirty="0">
              <a:solidFill>
                <a:schemeClr val="tx2"/>
              </a:solidFill>
            </a:rPr>
            <a:t>Jane Koesasi</a:t>
          </a:r>
        </a:p>
      </dsp:txBody>
      <dsp:txXfrm>
        <a:off x="3015124" y="2476907"/>
        <a:ext cx="2509779" cy="765482"/>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50FD271-0F09-49BB-B7A4-B2979033C313}">
      <dsp:nvSpPr>
        <dsp:cNvPr id="0" name=""/>
        <dsp:cNvSpPr/>
      </dsp:nvSpPr>
      <dsp:spPr>
        <a:xfrm>
          <a:off x="0" y="2359785"/>
          <a:ext cx="8466138" cy="2014896"/>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199136" tIns="199136" rIns="199136" bIns="199136" numCol="1" spcCol="1270" anchor="ctr" anchorCtr="0">
          <a:noAutofit/>
        </a:bodyPr>
        <a:lstStyle/>
        <a:p>
          <a:pPr marL="0" lvl="0" indent="0" algn="ctr" defTabSz="1244600">
            <a:lnSpc>
              <a:spcPct val="90000"/>
            </a:lnSpc>
            <a:spcBef>
              <a:spcPct val="0"/>
            </a:spcBef>
            <a:spcAft>
              <a:spcPct val="35000"/>
            </a:spcAft>
            <a:buNone/>
          </a:pPr>
          <a:r>
            <a:rPr lang="en-AU" sz="2800" kern="1200" dirty="0"/>
            <a:t>Privacy Office</a:t>
          </a:r>
        </a:p>
      </dsp:txBody>
      <dsp:txXfrm>
        <a:off x="0" y="2359785"/>
        <a:ext cx="2539841" cy="2014896"/>
      </dsp:txXfrm>
    </dsp:sp>
    <dsp:sp modelId="{5BB74D99-6175-4A04-8A38-387DFCF35472}">
      <dsp:nvSpPr>
        <dsp:cNvPr id="0" name=""/>
        <dsp:cNvSpPr/>
      </dsp:nvSpPr>
      <dsp:spPr>
        <a:xfrm>
          <a:off x="0" y="2054"/>
          <a:ext cx="8466138" cy="2014896"/>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199136" tIns="199136" rIns="199136" bIns="199136" numCol="1" spcCol="1270" anchor="ctr" anchorCtr="0">
          <a:noAutofit/>
        </a:bodyPr>
        <a:lstStyle/>
        <a:p>
          <a:pPr marL="0" lvl="0" indent="0" algn="ctr" defTabSz="1244600">
            <a:lnSpc>
              <a:spcPct val="90000"/>
            </a:lnSpc>
            <a:spcBef>
              <a:spcPct val="0"/>
            </a:spcBef>
            <a:spcAft>
              <a:spcPct val="35000"/>
            </a:spcAft>
            <a:buNone/>
          </a:pPr>
          <a:r>
            <a:rPr lang="en-AU" sz="2800" kern="1200" dirty="0"/>
            <a:t>Privacy and Data Protection Officer</a:t>
          </a:r>
        </a:p>
      </dsp:txBody>
      <dsp:txXfrm>
        <a:off x="0" y="2054"/>
        <a:ext cx="2539841" cy="2014896"/>
      </dsp:txXfrm>
    </dsp:sp>
    <dsp:sp modelId="{F3F43655-86A6-43AB-82D5-64CD4DA1C62A}">
      <dsp:nvSpPr>
        <dsp:cNvPr id="0" name=""/>
        <dsp:cNvSpPr/>
      </dsp:nvSpPr>
      <dsp:spPr>
        <a:xfrm>
          <a:off x="4132698" y="173471"/>
          <a:ext cx="2571258" cy="1714172"/>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AU" sz="2500" kern="1200" dirty="0"/>
            <a:t>University Secretary (Gioconda Di Lorenzo)</a:t>
          </a:r>
        </a:p>
      </dsp:txBody>
      <dsp:txXfrm>
        <a:off x="4182904" y="223677"/>
        <a:ext cx="2470846" cy="1613760"/>
      </dsp:txXfrm>
    </dsp:sp>
    <dsp:sp modelId="{BAA567BA-9FB1-449D-AAEC-D4412B18D9E4}">
      <dsp:nvSpPr>
        <dsp:cNvPr id="0" name=""/>
        <dsp:cNvSpPr/>
      </dsp:nvSpPr>
      <dsp:spPr>
        <a:xfrm>
          <a:off x="5372608" y="1887644"/>
          <a:ext cx="91440" cy="685668"/>
        </a:xfrm>
        <a:custGeom>
          <a:avLst/>
          <a:gdLst/>
          <a:ahLst/>
          <a:cxnLst/>
          <a:rect l="0" t="0" r="0" b="0"/>
          <a:pathLst>
            <a:path>
              <a:moveTo>
                <a:pt x="45720" y="0"/>
              </a:moveTo>
              <a:lnTo>
                <a:pt x="45720" y="685668"/>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3A7C592F-8441-4CEB-B164-F14DE1D954FD}">
      <dsp:nvSpPr>
        <dsp:cNvPr id="0" name=""/>
        <dsp:cNvSpPr/>
      </dsp:nvSpPr>
      <dsp:spPr>
        <a:xfrm>
          <a:off x="4132698" y="2573313"/>
          <a:ext cx="2571258" cy="1714172"/>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AU" sz="2500" kern="1200" dirty="0"/>
            <a:t>Information Regulation Team</a:t>
          </a:r>
        </a:p>
      </dsp:txBody>
      <dsp:txXfrm>
        <a:off x="4182904" y="2623519"/>
        <a:ext cx="2470846" cy="1613760"/>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AD74A59-F067-4CA9-AD94-EED07F12AA2C}">
      <dsp:nvSpPr>
        <dsp:cNvPr id="0" name=""/>
        <dsp:cNvSpPr/>
      </dsp:nvSpPr>
      <dsp:spPr>
        <a:xfrm>
          <a:off x="0" y="534"/>
          <a:ext cx="8466138" cy="1250190"/>
        </a:xfrm>
        <a:prstGeom prst="roundRect">
          <a:avLst>
            <a:gd name="adj" fmla="val 10000"/>
          </a:avLst>
        </a:prstGeom>
        <a:solidFill>
          <a:schemeClr val="accent3">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EE3AEC4-5598-4F14-977F-3BCD6B892B8B}">
      <dsp:nvSpPr>
        <dsp:cNvPr id="0" name=""/>
        <dsp:cNvSpPr/>
      </dsp:nvSpPr>
      <dsp:spPr>
        <a:xfrm>
          <a:off x="378182" y="281827"/>
          <a:ext cx="687605" cy="687605"/>
        </a:xfrm>
        <a:prstGeom prst="rect">
          <a:avLst/>
        </a:prstGeom>
        <a:blipFill>
          <a:blip xmlns:r="http://schemas.openxmlformats.org/officeDocument/2006/relationships" r:embed="rId1">
            <a:extLst>
              <a:ext uri="{28A0092B-C50C-407E-A947-70E740481C1C}">
                <a14:useLocalDpi xmlns:a14="http://schemas.microsoft.com/office/drawing/2010/main"/>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AD14BBE-12C7-435F-9A79-1842883A1565}">
      <dsp:nvSpPr>
        <dsp:cNvPr id="0" name=""/>
        <dsp:cNvSpPr/>
      </dsp:nvSpPr>
      <dsp:spPr>
        <a:xfrm>
          <a:off x="1443970" y="534"/>
          <a:ext cx="7022167" cy="125019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2312" tIns="132312" rIns="132312" bIns="132312" numCol="1" spcCol="1270" anchor="ctr" anchorCtr="0">
          <a:noAutofit/>
        </a:bodyPr>
        <a:lstStyle/>
        <a:p>
          <a:pPr marL="0" lvl="0" indent="0" algn="l" defTabSz="1111250">
            <a:lnSpc>
              <a:spcPct val="90000"/>
            </a:lnSpc>
            <a:spcBef>
              <a:spcPct val="0"/>
            </a:spcBef>
            <a:spcAft>
              <a:spcPct val="35000"/>
            </a:spcAft>
            <a:buNone/>
          </a:pPr>
          <a:r>
            <a:rPr lang="en-AU" sz="2500" kern="1200"/>
            <a:t>Minimum compliance</a:t>
          </a:r>
        </a:p>
      </dsp:txBody>
      <dsp:txXfrm>
        <a:off x="1443970" y="534"/>
        <a:ext cx="7022167" cy="1250190"/>
      </dsp:txXfrm>
    </dsp:sp>
    <dsp:sp modelId="{B55E1684-40E8-4D0E-8BF5-D3E19E53D76C}">
      <dsp:nvSpPr>
        <dsp:cNvPr id="0" name=""/>
        <dsp:cNvSpPr/>
      </dsp:nvSpPr>
      <dsp:spPr>
        <a:xfrm>
          <a:off x="0" y="1563273"/>
          <a:ext cx="8466138" cy="1250190"/>
        </a:xfrm>
        <a:prstGeom prst="roundRect">
          <a:avLst>
            <a:gd name="adj" fmla="val 10000"/>
          </a:avLst>
        </a:prstGeom>
        <a:solidFill>
          <a:schemeClr val="accent3">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DB08727-6939-48EC-AA59-13DA06EFB4E6}">
      <dsp:nvSpPr>
        <dsp:cNvPr id="0" name=""/>
        <dsp:cNvSpPr/>
      </dsp:nvSpPr>
      <dsp:spPr>
        <a:xfrm>
          <a:off x="378182" y="1844565"/>
          <a:ext cx="687605" cy="687605"/>
        </a:xfrm>
        <a:prstGeom prst="rect">
          <a:avLst/>
        </a:prstGeom>
        <a:blipFill>
          <a:blip xmlns:r="http://schemas.openxmlformats.org/officeDocument/2006/relationships"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571FADDC-F083-4ECC-9D3E-8B928BD9ED58}">
      <dsp:nvSpPr>
        <dsp:cNvPr id="0" name=""/>
        <dsp:cNvSpPr/>
      </dsp:nvSpPr>
      <dsp:spPr>
        <a:xfrm>
          <a:off x="1443970" y="1563273"/>
          <a:ext cx="7022167" cy="125019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2312" tIns="132312" rIns="132312" bIns="132312" numCol="1" spcCol="1270" anchor="ctr" anchorCtr="0">
          <a:noAutofit/>
        </a:bodyPr>
        <a:lstStyle/>
        <a:p>
          <a:pPr marL="0" lvl="0" indent="0" algn="l" defTabSz="1111250">
            <a:lnSpc>
              <a:spcPct val="90000"/>
            </a:lnSpc>
            <a:spcBef>
              <a:spcPct val="0"/>
            </a:spcBef>
            <a:spcAft>
              <a:spcPct val="35000"/>
            </a:spcAft>
            <a:buNone/>
          </a:pPr>
          <a:r>
            <a:rPr lang="en-AU" sz="2500" kern="1200"/>
            <a:t>Community expectations</a:t>
          </a:r>
        </a:p>
      </dsp:txBody>
      <dsp:txXfrm>
        <a:off x="1443970" y="1563273"/>
        <a:ext cx="7022167" cy="1250190"/>
      </dsp:txXfrm>
    </dsp:sp>
    <dsp:sp modelId="{64E8A395-2327-486A-BA92-E270F9870582}">
      <dsp:nvSpPr>
        <dsp:cNvPr id="0" name=""/>
        <dsp:cNvSpPr/>
      </dsp:nvSpPr>
      <dsp:spPr>
        <a:xfrm>
          <a:off x="0" y="3126011"/>
          <a:ext cx="8466138" cy="1250190"/>
        </a:xfrm>
        <a:prstGeom prst="roundRect">
          <a:avLst>
            <a:gd name="adj" fmla="val 10000"/>
          </a:avLst>
        </a:prstGeom>
        <a:solidFill>
          <a:schemeClr val="accent3">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58E98AD-F323-427D-9516-5D2AB8E5DB09}">
      <dsp:nvSpPr>
        <dsp:cNvPr id="0" name=""/>
        <dsp:cNvSpPr/>
      </dsp:nvSpPr>
      <dsp:spPr>
        <a:xfrm>
          <a:off x="378182" y="3407304"/>
          <a:ext cx="687605" cy="687605"/>
        </a:xfrm>
        <a:prstGeom prst="rect">
          <a:avLst/>
        </a:prstGeom>
        <a:blipFill>
          <a:blip xmlns:r="http://schemas.openxmlformats.org/officeDocument/2006/relationships"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A03BE4E-CE5C-44A2-A043-3FAB299F0DC8}">
      <dsp:nvSpPr>
        <dsp:cNvPr id="0" name=""/>
        <dsp:cNvSpPr/>
      </dsp:nvSpPr>
      <dsp:spPr>
        <a:xfrm>
          <a:off x="1443970" y="3126011"/>
          <a:ext cx="7022167" cy="125019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2312" tIns="132312" rIns="132312" bIns="132312" numCol="1" spcCol="1270" anchor="ctr" anchorCtr="0">
          <a:noAutofit/>
        </a:bodyPr>
        <a:lstStyle/>
        <a:p>
          <a:pPr marL="0" lvl="0" indent="0" algn="l" defTabSz="1111250">
            <a:lnSpc>
              <a:spcPct val="90000"/>
            </a:lnSpc>
            <a:spcBef>
              <a:spcPct val="0"/>
            </a:spcBef>
            <a:spcAft>
              <a:spcPct val="35000"/>
            </a:spcAft>
            <a:buNone/>
          </a:pPr>
          <a:r>
            <a:rPr lang="en-AU" sz="2500" kern="1200"/>
            <a:t>Ethical use</a:t>
          </a:r>
        </a:p>
      </dsp:txBody>
      <dsp:txXfrm>
        <a:off x="1443970" y="3126011"/>
        <a:ext cx="7022167" cy="1250190"/>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88D9738-F803-4AE6-85BF-EDD3645223EE}">
      <dsp:nvSpPr>
        <dsp:cNvPr id="0" name=""/>
        <dsp:cNvSpPr/>
      </dsp:nvSpPr>
      <dsp:spPr>
        <a:xfrm>
          <a:off x="1777" y="0"/>
          <a:ext cx="2765549" cy="4376737"/>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0688" tIns="170688" rIns="170688" bIns="170688" numCol="1" spcCol="1270" anchor="ctr" anchorCtr="0">
          <a:noAutofit/>
        </a:bodyPr>
        <a:lstStyle/>
        <a:p>
          <a:pPr marL="0" lvl="0" indent="0" algn="ctr" defTabSz="1066800">
            <a:lnSpc>
              <a:spcPct val="90000"/>
            </a:lnSpc>
            <a:spcBef>
              <a:spcPct val="0"/>
            </a:spcBef>
            <a:spcAft>
              <a:spcPct val="35000"/>
            </a:spcAft>
            <a:buNone/>
          </a:pPr>
          <a:r>
            <a:rPr lang="en-AU" sz="2400" kern="1200" dirty="0"/>
            <a:t>Trust and reputation - Our constituents expect more</a:t>
          </a:r>
        </a:p>
      </dsp:txBody>
      <dsp:txXfrm>
        <a:off x="1777" y="1750694"/>
        <a:ext cx="2765549" cy="1750694"/>
      </dsp:txXfrm>
    </dsp:sp>
    <dsp:sp modelId="{1A4620AA-3034-4835-A6D3-C8F37F1E57F2}">
      <dsp:nvSpPr>
        <dsp:cNvPr id="0" name=""/>
        <dsp:cNvSpPr/>
      </dsp:nvSpPr>
      <dsp:spPr>
        <a:xfrm>
          <a:off x="655825" y="262604"/>
          <a:ext cx="1457453" cy="1457453"/>
        </a:xfrm>
        <a:prstGeom prst="ellipse">
          <a:avLst/>
        </a:prstGeom>
        <a:blipFill>
          <a:blip xmlns:r="http://schemas.openxmlformats.org/officeDocument/2006/relationships" r:embed="rId1">
            <a:extLst>
              <a:ext uri="{28A0092B-C50C-407E-A947-70E740481C1C}">
                <a14:useLocalDpi xmlns:a14="http://schemas.microsoft.com/office/drawing/2010/main"/>
              </a:ext>
              <a:ext uri="{96DAC541-7B7A-43D3-8B79-37D633B846F1}">
                <asvg:svgBlip xmlns:asvg="http://schemas.microsoft.com/office/drawing/2016/SVG/main" r:embed="rId2"/>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45AC5E1A-079A-4613-AAD3-F5AF0BC70B99}">
      <dsp:nvSpPr>
        <dsp:cNvPr id="0" name=""/>
        <dsp:cNvSpPr/>
      </dsp:nvSpPr>
      <dsp:spPr>
        <a:xfrm>
          <a:off x="2850294" y="0"/>
          <a:ext cx="2765549" cy="4376737"/>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0688" tIns="170688" rIns="170688" bIns="170688" numCol="1" spcCol="1270" anchor="ctr" anchorCtr="0">
          <a:noAutofit/>
        </a:bodyPr>
        <a:lstStyle/>
        <a:p>
          <a:pPr marL="0" lvl="0" indent="0" algn="ctr" defTabSz="1066800">
            <a:lnSpc>
              <a:spcPct val="90000"/>
            </a:lnSpc>
            <a:spcBef>
              <a:spcPct val="0"/>
            </a:spcBef>
            <a:spcAft>
              <a:spcPct val="35000"/>
            </a:spcAft>
            <a:buNone/>
          </a:pPr>
          <a:r>
            <a:rPr lang="en-AU" sz="2400" kern="1200" dirty="0"/>
            <a:t>Safeguarding our information assets</a:t>
          </a:r>
        </a:p>
      </dsp:txBody>
      <dsp:txXfrm>
        <a:off x="2850294" y="1750694"/>
        <a:ext cx="2765549" cy="1750694"/>
      </dsp:txXfrm>
    </dsp:sp>
    <dsp:sp modelId="{786CE29E-409E-4612-AD83-B7E61BA5F466}">
      <dsp:nvSpPr>
        <dsp:cNvPr id="0" name=""/>
        <dsp:cNvSpPr/>
      </dsp:nvSpPr>
      <dsp:spPr>
        <a:xfrm>
          <a:off x="3504342" y="262604"/>
          <a:ext cx="1457453" cy="1457453"/>
        </a:xfrm>
        <a:prstGeom prst="ellipse">
          <a:avLst/>
        </a:prstGeom>
        <a:blipFill>
          <a:blip xmlns:r="http://schemas.openxmlformats.org/officeDocument/2006/relationships" r:embed="rId3">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67EDBF19-DC50-45B7-AA33-EAE540339E14}">
      <dsp:nvSpPr>
        <dsp:cNvPr id="0" name=""/>
        <dsp:cNvSpPr/>
      </dsp:nvSpPr>
      <dsp:spPr>
        <a:xfrm>
          <a:off x="5698810" y="0"/>
          <a:ext cx="2765549" cy="4376737"/>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0688" tIns="170688" rIns="170688" bIns="170688" numCol="1" spcCol="1270" anchor="ctr" anchorCtr="0">
          <a:noAutofit/>
        </a:bodyPr>
        <a:lstStyle/>
        <a:p>
          <a:pPr marL="0" lvl="0" indent="0" algn="ctr" defTabSz="1066800">
            <a:lnSpc>
              <a:spcPct val="90000"/>
            </a:lnSpc>
            <a:spcBef>
              <a:spcPct val="0"/>
            </a:spcBef>
            <a:spcAft>
              <a:spcPct val="35000"/>
            </a:spcAft>
            <a:buNone/>
          </a:pPr>
          <a:r>
            <a:rPr lang="en-AU" sz="2400" kern="1200" dirty="0"/>
            <a:t>Reduce cost of complaints, incidents, disputes</a:t>
          </a:r>
        </a:p>
      </dsp:txBody>
      <dsp:txXfrm>
        <a:off x="5698810" y="1750694"/>
        <a:ext cx="2765549" cy="1750694"/>
      </dsp:txXfrm>
    </dsp:sp>
    <dsp:sp modelId="{3C154B50-6DF6-48C4-8D23-5B8B8DAA186C}">
      <dsp:nvSpPr>
        <dsp:cNvPr id="0" name=""/>
        <dsp:cNvSpPr/>
      </dsp:nvSpPr>
      <dsp:spPr>
        <a:xfrm>
          <a:off x="6352858" y="262604"/>
          <a:ext cx="1457453" cy="1457453"/>
        </a:xfrm>
        <a:prstGeom prst="ellipse">
          <a:avLst/>
        </a:prstGeom>
        <a:blipFill>
          <a:blip xmlns:r="http://schemas.openxmlformats.org/officeDocument/2006/relationships" r:embed="rId5">
            <a:extLst>
              <a:ext uri="{28A0092B-C50C-407E-A947-70E740481C1C}">
                <a14:useLocalDpi xmlns:a14="http://schemas.microsoft.com/office/drawing/2010/main"/>
              </a:ext>
              <a:ext uri="{96DAC541-7B7A-43D3-8B79-37D633B846F1}">
                <asvg:svgBlip xmlns:asvg="http://schemas.microsoft.com/office/drawing/2016/SVG/main" r:embed="rId6"/>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A19D3F8C-1A7E-4F33-B896-7814CC47F1C1}">
      <dsp:nvSpPr>
        <dsp:cNvPr id="0" name=""/>
        <dsp:cNvSpPr/>
      </dsp:nvSpPr>
      <dsp:spPr>
        <a:xfrm>
          <a:off x="338645" y="3501389"/>
          <a:ext cx="7788846" cy="656510"/>
        </a:xfrm>
        <a:prstGeom prst="leftRightArrow">
          <a:avLst/>
        </a:prstGeom>
        <a:solidFill>
          <a:schemeClr val="accent1">
            <a:tint val="6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5061233-1153-42A9-842D-C7C836D3AE53}">
      <dsp:nvSpPr>
        <dsp:cNvPr id="0" name=""/>
        <dsp:cNvSpPr/>
      </dsp:nvSpPr>
      <dsp:spPr>
        <a:xfrm>
          <a:off x="3669104" y="1708160"/>
          <a:ext cx="1127929" cy="1127929"/>
        </a:xfrm>
        <a:prstGeom prst="ellipse">
          <a:avLst/>
        </a:prstGeom>
        <a:solidFill>
          <a:schemeClr val="tx2"/>
        </a:soli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AU" sz="1200" kern="1200" dirty="0"/>
            <a:t>Compliance &amp;</a:t>
          </a:r>
          <a:br>
            <a:rPr lang="en-AU" sz="1200" kern="1200" dirty="0"/>
          </a:br>
          <a:r>
            <a:rPr lang="en-AU" sz="1200" kern="1200" dirty="0"/>
            <a:t>Best Practice</a:t>
          </a:r>
        </a:p>
      </dsp:txBody>
      <dsp:txXfrm>
        <a:off x="3834285" y="1873341"/>
        <a:ext cx="797567" cy="797567"/>
      </dsp:txXfrm>
    </dsp:sp>
    <dsp:sp modelId="{74ABCDE9-6558-4F80-A558-49BA2389C4BF}">
      <dsp:nvSpPr>
        <dsp:cNvPr id="0" name=""/>
        <dsp:cNvSpPr/>
      </dsp:nvSpPr>
      <dsp:spPr>
        <a:xfrm rot="16200000">
          <a:off x="3951275" y="1414376"/>
          <a:ext cx="563586" cy="23981"/>
        </a:xfrm>
        <a:custGeom>
          <a:avLst/>
          <a:gdLst/>
          <a:ahLst/>
          <a:cxnLst/>
          <a:rect l="0" t="0" r="0" b="0"/>
          <a:pathLst>
            <a:path>
              <a:moveTo>
                <a:pt x="0" y="11990"/>
              </a:moveTo>
              <a:lnTo>
                <a:pt x="563586" y="11990"/>
              </a:lnTo>
            </a:path>
          </a:pathLst>
        </a:custGeom>
        <a:noFill/>
        <a:ln w="12700" cap="flat" cmpd="sng" algn="ctr">
          <a:solidFill>
            <a:schemeClr val="accent2">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AU" sz="500" kern="1200"/>
        </a:p>
      </dsp:txBody>
      <dsp:txXfrm>
        <a:off x="4218979" y="1412277"/>
        <a:ext cx="28179" cy="28179"/>
      </dsp:txXfrm>
    </dsp:sp>
    <dsp:sp modelId="{D3DC003D-2999-4633-A62E-87A13C0366B0}">
      <dsp:nvSpPr>
        <dsp:cNvPr id="0" name=""/>
        <dsp:cNvSpPr/>
      </dsp:nvSpPr>
      <dsp:spPr>
        <a:xfrm>
          <a:off x="3669104" y="16644"/>
          <a:ext cx="1127929" cy="1127929"/>
        </a:xfrm>
        <a:prstGeom prst="ellipse">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AU" sz="1100" kern="1200" dirty="0"/>
            <a:t>Enquiries &amp; Advice</a:t>
          </a:r>
        </a:p>
      </dsp:txBody>
      <dsp:txXfrm>
        <a:off x="3834285" y="181825"/>
        <a:ext cx="797567" cy="797567"/>
      </dsp:txXfrm>
    </dsp:sp>
    <dsp:sp modelId="{F8C64E58-8BAA-4EF1-B553-57361297633F}">
      <dsp:nvSpPr>
        <dsp:cNvPr id="0" name=""/>
        <dsp:cNvSpPr/>
      </dsp:nvSpPr>
      <dsp:spPr>
        <a:xfrm rot="19285714">
          <a:off x="4612515" y="1732812"/>
          <a:ext cx="563586" cy="23981"/>
        </a:xfrm>
        <a:custGeom>
          <a:avLst/>
          <a:gdLst/>
          <a:ahLst/>
          <a:cxnLst/>
          <a:rect l="0" t="0" r="0" b="0"/>
          <a:pathLst>
            <a:path>
              <a:moveTo>
                <a:pt x="0" y="11990"/>
              </a:moveTo>
              <a:lnTo>
                <a:pt x="563586" y="11990"/>
              </a:lnTo>
            </a:path>
          </a:pathLst>
        </a:custGeom>
        <a:noFill/>
        <a:ln w="12700" cap="flat" cmpd="sng" algn="ctr">
          <a:solidFill>
            <a:schemeClr val="accent2">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AU" sz="500" kern="1200"/>
        </a:p>
      </dsp:txBody>
      <dsp:txXfrm>
        <a:off x="4880219" y="1730713"/>
        <a:ext cx="28179" cy="28179"/>
      </dsp:txXfrm>
    </dsp:sp>
    <dsp:sp modelId="{CF229CA0-7DCA-4BD1-9B1E-12ADC0366F49}">
      <dsp:nvSpPr>
        <dsp:cNvPr id="0" name=""/>
        <dsp:cNvSpPr/>
      </dsp:nvSpPr>
      <dsp:spPr>
        <a:xfrm>
          <a:off x="4991584" y="653517"/>
          <a:ext cx="1127929" cy="1127929"/>
        </a:xfrm>
        <a:prstGeom prst="ellipse">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AU" sz="1100" kern="1200" dirty="0"/>
            <a:t>Complaints</a:t>
          </a:r>
        </a:p>
      </dsp:txBody>
      <dsp:txXfrm>
        <a:off x="5156765" y="818698"/>
        <a:ext cx="797567" cy="797567"/>
      </dsp:txXfrm>
    </dsp:sp>
    <dsp:sp modelId="{6AA51FF2-7D27-42EF-8636-D06524A40778}">
      <dsp:nvSpPr>
        <dsp:cNvPr id="0" name=""/>
        <dsp:cNvSpPr/>
      </dsp:nvSpPr>
      <dsp:spPr>
        <a:xfrm rot="771429">
          <a:off x="4775828" y="2448333"/>
          <a:ext cx="563586" cy="23981"/>
        </a:xfrm>
        <a:custGeom>
          <a:avLst/>
          <a:gdLst/>
          <a:ahLst/>
          <a:cxnLst/>
          <a:rect l="0" t="0" r="0" b="0"/>
          <a:pathLst>
            <a:path>
              <a:moveTo>
                <a:pt x="0" y="11990"/>
              </a:moveTo>
              <a:lnTo>
                <a:pt x="563586" y="11990"/>
              </a:lnTo>
            </a:path>
          </a:pathLst>
        </a:custGeom>
        <a:noFill/>
        <a:ln w="12700" cap="flat" cmpd="sng" algn="ctr">
          <a:solidFill>
            <a:schemeClr val="accent2">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AU" sz="500" kern="1200"/>
        </a:p>
      </dsp:txBody>
      <dsp:txXfrm>
        <a:off x="5043532" y="2446234"/>
        <a:ext cx="28179" cy="28179"/>
      </dsp:txXfrm>
    </dsp:sp>
    <dsp:sp modelId="{29AC1BC7-7F09-482F-857D-B36D683ECE52}">
      <dsp:nvSpPr>
        <dsp:cNvPr id="0" name=""/>
        <dsp:cNvSpPr/>
      </dsp:nvSpPr>
      <dsp:spPr>
        <a:xfrm>
          <a:off x="5318210" y="2084557"/>
          <a:ext cx="1127929" cy="1127929"/>
        </a:xfrm>
        <a:prstGeom prst="ellipse">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AU" sz="1100" kern="1200" dirty="0"/>
            <a:t>Incident management</a:t>
          </a:r>
        </a:p>
      </dsp:txBody>
      <dsp:txXfrm>
        <a:off x="5483391" y="2249738"/>
        <a:ext cx="797567" cy="797567"/>
      </dsp:txXfrm>
    </dsp:sp>
    <dsp:sp modelId="{5BA4B765-5879-4FED-B4F8-5AE90D15EC57}">
      <dsp:nvSpPr>
        <dsp:cNvPr id="0" name=""/>
        <dsp:cNvSpPr/>
      </dsp:nvSpPr>
      <dsp:spPr>
        <a:xfrm rot="3857143">
          <a:off x="4318236" y="3022135"/>
          <a:ext cx="563586" cy="23981"/>
        </a:xfrm>
        <a:custGeom>
          <a:avLst/>
          <a:gdLst/>
          <a:ahLst/>
          <a:cxnLst/>
          <a:rect l="0" t="0" r="0" b="0"/>
          <a:pathLst>
            <a:path>
              <a:moveTo>
                <a:pt x="0" y="11990"/>
              </a:moveTo>
              <a:lnTo>
                <a:pt x="563586" y="11990"/>
              </a:lnTo>
            </a:path>
          </a:pathLst>
        </a:custGeom>
        <a:noFill/>
        <a:ln w="12700" cap="flat" cmpd="sng" algn="ctr">
          <a:solidFill>
            <a:schemeClr val="accent2">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AU" sz="500" kern="1200"/>
        </a:p>
      </dsp:txBody>
      <dsp:txXfrm>
        <a:off x="4585939" y="3020036"/>
        <a:ext cx="28179" cy="28179"/>
      </dsp:txXfrm>
    </dsp:sp>
    <dsp:sp modelId="{1DD25FE0-2D77-41A5-8663-3E5ACE4BA7FB}">
      <dsp:nvSpPr>
        <dsp:cNvPr id="0" name=""/>
        <dsp:cNvSpPr/>
      </dsp:nvSpPr>
      <dsp:spPr>
        <a:xfrm>
          <a:off x="4403025" y="3232163"/>
          <a:ext cx="1127929" cy="1127929"/>
        </a:xfrm>
        <a:prstGeom prst="ellipse">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AU" sz="1100" kern="1200" dirty="0"/>
            <a:t>Privacy Impact Assessments</a:t>
          </a:r>
        </a:p>
      </dsp:txBody>
      <dsp:txXfrm>
        <a:off x="4568206" y="3397344"/>
        <a:ext cx="797567" cy="797567"/>
      </dsp:txXfrm>
    </dsp:sp>
    <dsp:sp modelId="{E433E99E-C6BB-4A19-AC77-F7A7BD388060}">
      <dsp:nvSpPr>
        <dsp:cNvPr id="0" name=""/>
        <dsp:cNvSpPr/>
      </dsp:nvSpPr>
      <dsp:spPr>
        <a:xfrm rot="6942857">
          <a:off x="3584315" y="3022135"/>
          <a:ext cx="563586" cy="23981"/>
        </a:xfrm>
        <a:custGeom>
          <a:avLst/>
          <a:gdLst/>
          <a:ahLst/>
          <a:cxnLst/>
          <a:rect l="0" t="0" r="0" b="0"/>
          <a:pathLst>
            <a:path>
              <a:moveTo>
                <a:pt x="0" y="11990"/>
              </a:moveTo>
              <a:lnTo>
                <a:pt x="563586" y="11990"/>
              </a:lnTo>
            </a:path>
          </a:pathLst>
        </a:custGeom>
        <a:noFill/>
        <a:ln w="12700" cap="flat" cmpd="sng" algn="ctr">
          <a:solidFill>
            <a:schemeClr val="accent2">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AU" sz="500" kern="1200"/>
        </a:p>
      </dsp:txBody>
      <dsp:txXfrm rot="10800000">
        <a:off x="3852018" y="3020036"/>
        <a:ext cx="28179" cy="28179"/>
      </dsp:txXfrm>
    </dsp:sp>
    <dsp:sp modelId="{09801D15-8318-45B9-8C7C-E60290F23638}">
      <dsp:nvSpPr>
        <dsp:cNvPr id="0" name=""/>
        <dsp:cNvSpPr/>
      </dsp:nvSpPr>
      <dsp:spPr>
        <a:xfrm>
          <a:off x="2935183" y="3232163"/>
          <a:ext cx="1127929" cy="1127929"/>
        </a:xfrm>
        <a:prstGeom prst="ellipse">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AU" sz="1100" kern="1200" dirty="0"/>
            <a:t>Awareness &amp; Education</a:t>
          </a:r>
        </a:p>
      </dsp:txBody>
      <dsp:txXfrm>
        <a:off x="3100364" y="3397344"/>
        <a:ext cx="797567" cy="797567"/>
      </dsp:txXfrm>
    </dsp:sp>
    <dsp:sp modelId="{5300856B-658A-4A3C-B087-D861269BE6F0}">
      <dsp:nvSpPr>
        <dsp:cNvPr id="0" name=""/>
        <dsp:cNvSpPr/>
      </dsp:nvSpPr>
      <dsp:spPr>
        <a:xfrm rot="10028571">
          <a:off x="3126722" y="2448333"/>
          <a:ext cx="563586" cy="23981"/>
        </a:xfrm>
        <a:custGeom>
          <a:avLst/>
          <a:gdLst/>
          <a:ahLst/>
          <a:cxnLst/>
          <a:rect l="0" t="0" r="0" b="0"/>
          <a:pathLst>
            <a:path>
              <a:moveTo>
                <a:pt x="0" y="11990"/>
              </a:moveTo>
              <a:lnTo>
                <a:pt x="563586" y="11990"/>
              </a:lnTo>
            </a:path>
          </a:pathLst>
        </a:custGeom>
        <a:noFill/>
        <a:ln w="12700" cap="flat" cmpd="sng" algn="ctr">
          <a:solidFill>
            <a:schemeClr val="accent2">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AU" sz="500" kern="1200"/>
        </a:p>
      </dsp:txBody>
      <dsp:txXfrm rot="10800000">
        <a:off x="3394426" y="2446234"/>
        <a:ext cx="28179" cy="28179"/>
      </dsp:txXfrm>
    </dsp:sp>
    <dsp:sp modelId="{CCAFCDB1-5674-4117-9D7A-5CA736FF4E09}">
      <dsp:nvSpPr>
        <dsp:cNvPr id="0" name=""/>
        <dsp:cNvSpPr/>
      </dsp:nvSpPr>
      <dsp:spPr>
        <a:xfrm>
          <a:off x="2019998" y="2084557"/>
          <a:ext cx="1127929" cy="1127929"/>
        </a:xfrm>
        <a:prstGeom prst="ellipse">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AU" sz="1100" kern="1200" dirty="0"/>
            <a:t>Resources</a:t>
          </a:r>
        </a:p>
      </dsp:txBody>
      <dsp:txXfrm>
        <a:off x="2185179" y="2249738"/>
        <a:ext cx="797567" cy="797567"/>
      </dsp:txXfrm>
    </dsp:sp>
    <dsp:sp modelId="{33A9BFB5-94E2-49A7-9E6B-BF43F8C3D0D5}">
      <dsp:nvSpPr>
        <dsp:cNvPr id="0" name=""/>
        <dsp:cNvSpPr/>
      </dsp:nvSpPr>
      <dsp:spPr>
        <a:xfrm rot="13114286">
          <a:off x="3290035" y="1732812"/>
          <a:ext cx="563586" cy="23981"/>
        </a:xfrm>
        <a:custGeom>
          <a:avLst/>
          <a:gdLst/>
          <a:ahLst/>
          <a:cxnLst/>
          <a:rect l="0" t="0" r="0" b="0"/>
          <a:pathLst>
            <a:path>
              <a:moveTo>
                <a:pt x="0" y="11990"/>
              </a:moveTo>
              <a:lnTo>
                <a:pt x="563586" y="11990"/>
              </a:lnTo>
            </a:path>
          </a:pathLst>
        </a:custGeom>
        <a:noFill/>
        <a:ln w="12700" cap="flat" cmpd="sng" algn="ctr">
          <a:solidFill>
            <a:schemeClr val="accent2">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AU" sz="500" kern="1200"/>
        </a:p>
      </dsp:txBody>
      <dsp:txXfrm rot="10800000">
        <a:off x="3557739" y="1730713"/>
        <a:ext cx="28179" cy="28179"/>
      </dsp:txXfrm>
    </dsp:sp>
    <dsp:sp modelId="{98B58FA8-0C9F-4AAB-9D63-ECDDDB70F06D}">
      <dsp:nvSpPr>
        <dsp:cNvPr id="0" name=""/>
        <dsp:cNvSpPr/>
      </dsp:nvSpPr>
      <dsp:spPr>
        <a:xfrm>
          <a:off x="2346624" y="653517"/>
          <a:ext cx="1127929" cy="1127929"/>
        </a:xfrm>
        <a:prstGeom prst="ellipse">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AU" sz="1100" kern="1200" dirty="0"/>
            <a:t>Policy &amp; Process</a:t>
          </a:r>
        </a:p>
      </dsp:txBody>
      <dsp:txXfrm>
        <a:off x="2511805" y="818698"/>
        <a:ext cx="797567" cy="797567"/>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8B24B1C-54C9-48A3-B2AA-4E7103B2FB7D}">
      <dsp:nvSpPr>
        <dsp:cNvPr id="0" name=""/>
        <dsp:cNvSpPr/>
      </dsp:nvSpPr>
      <dsp:spPr>
        <a:xfrm rot="10800000">
          <a:off x="1187102" y="1396"/>
          <a:ext cx="3506054" cy="1215992"/>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6219" tIns="91440" rIns="170688" bIns="91440" numCol="1" spcCol="1270" anchor="ctr" anchorCtr="0">
          <a:noAutofit/>
        </a:bodyPr>
        <a:lstStyle/>
        <a:p>
          <a:pPr marL="0" lvl="0" indent="0" algn="ctr" defTabSz="1066800">
            <a:lnSpc>
              <a:spcPct val="90000"/>
            </a:lnSpc>
            <a:spcBef>
              <a:spcPct val="0"/>
            </a:spcBef>
            <a:spcAft>
              <a:spcPct val="35000"/>
            </a:spcAft>
            <a:buNone/>
          </a:pPr>
          <a:r>
            <a:rPr lang="en-AU" sz="2400" kern="1200" dirty="0"/>
            <a:t>16%</a:t>
          </a:r>
          <a:br>
            <a:rPr lang="en-AU" sz="2400" kern="1200" dirty="0"/>
          </a:br>
          <a:r>
            <a:rPr lang="en-AU" sz="2400" kern="1200" dirty="0"/>
            <a:t>Student and Scholarly Services</a:t>
          </a:r>
        </a:p>
      </dsp:txBody>
      <dsp:txXfrm rot="10800000">
        <a:off x="1491100" y="1396"/>
        <a:ext cx="3202056" cy="1215992"/>
      </dsp:txXfrm>
    </dsp:sp>
    <dsp:sp modelId="{E80DB864-6D1E-4408-B9D7-DD9D35B39D2E}">
      <dsp:nvSpPr>
        <dsp:cNvPr id="0" name=""/>
        <dsp:cNvSpPr/>
      </dsp:nvSpPr>
      <dsp:spPr>
        <a:xfrm>
          <a:off x="579105" y="1396"/>
          <a:ext cx="1215992" cy="1215992"/>
        </a:xfrm>
        <a:prstGeom prst="ellipse">
          <a:avLst/>
        </a:prstGeom>
        <a:blipFill>
          <a:blip xmlns:r="http://schemas.openxmlformats.org/officeDocument/2006/relationships" r:embed="rId1">
            <a:extLst>
              <a:ext uri="{28A0092B-C50C-407E-A947-70E740481C1C}">
                <a14:useLocalDpi xmlns:a14="http://schemas.microsoft.com/office/drawing/2010/main"/>
              </a:ext>
              <a:ext uri="{96DAC541-7B7A-43D3-8B79-37D633B846F1}">
                <asvg:svgBlip xmlns:asvg="http://schemas.microsoft.com/office/drawing/2016/SVG/main" r:embed="rId2"/>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0E07D550-AB23-4580-8BCC-42B649B25BD5}">
      <dsp:nvSpPr>
        <dsp:cNvPr id="0" name=""/>
        <dsp:cNvSpPr/>
      </dsp:nvSpPr>
      <dsp:spPr>
        <a:xfrm rot="10800000">
          <a:off x="1187102" y="1580372"/>
          <a:ext cx="3506054" cy="1215992"/>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6219" tIns="91440" rIns="170688" bIns="91440" numCol="1" spcCol="1270" anchor="ctr" anchorCtr="0">
          <a:noAutofit/>
        </a:bodyPr>
        <a:lstStyle/>
        <a:p>
          <a:pPr marL="0" lvl="0" indent="0" algn="ctr" defTabSz="1066800">
            <a:lnSpc>
              <a:spcPct val="90000"/>
            </a:lnSpc>
            <a:spcBef>
              <a:spcPct val="0"/>
            </a:spcBef>
            <a:spcAft>
              <a:spcPct val="35000"/>
            </a:spcAft>
            <a:buNone/>
          </a:pPr>
          <a:r>
            <a:rPr lang="en-AU" sz="2400" kern="1200" dirty="0"/>
            <a:t>15%</a:t>
          </a:r>
          <a:br>
            <a:rPr lang="en-AU" sz="2400" kern="1200" dirty="0"/>
          </a:br>
          <a:r>
            <a:rPr lang="en-AU" sz="2400" kern="1200" dirty="0"/>
            <a:t>Business Services</a:t>
          </a:r>
        </a:p>
      </dsp:txBody>
      <dsp:txXfrm rot="10800000">
        <a:off x="1491100" y="1580372"/>
        <a:ext cx="3202056" cy="1215992"/>
      </dsp:txXfrm>
    </dsp:sp>
    <dsp:sp modelId="{C70564F6-5EC8-4F17-B67F-9A03E30291CF}">
      <dsp:nvSpPr>
        <dsp:cNvPr id="0" name=""/>
        <dsp:cNvSpPr/>
      </dsp:nvSpPr>
      <dsp:spPr>
        <a:xfrm>
          <a:off x="579105" y="1580372"/>
          <a:ext cx="1215992" cy="1215992"/>
        </a:xfrm>
        <a:prstGeom prst="ellipse">
          <a:avLst/>
        </a:prstGeom>
        <a:blipFill>
          <a:blip xmlns:r="http://schemas.openxmlformats.org/officeDocument/2006/relationships" r:embed="rId3">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CA38B1B-D37D-4716-81DC-07404268578F}">
      <dsp:nvSpPr>
        <dsp:cNvPr id="0" name=""/>
        <dsp:cNvSpPr/>
      </dsp:nvSpPr>
      <dsp:spPr>
        <a:xfrm rot="10800000">
          <a:off x="1187102" y="3159347"/>
          <a:ext cx="3506054" cy="1215992"/>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6219" tIns="91440" rIns="170688" bIns="91440" numCol="1" spcCol="1270" anchor="ctr" anchorCtr="0">
          <a:noAutofit/>
        </a:bodyPr>
        <a:lstStyle/>
        <a:p>
          <a:pPr marL="0" lvl="0" indent="0" algn="ctr" defTabSz="1066800">
            <a:lnSpc>
              <a:spcPct val="90000"/>
            </a:lnSpc>
            <a:spcBef>
              <a:spcPct val="0"/>
            </a:spcBef>
            <a:spcAft>
              <a:spcPct val="35000"/>
            </a:spcAft>
            <a:buNone/>
          </a:pPr>
          <a:r>
            <a:rPr lang="en-AU" sz="2400" kern="1200" dirty="0"/>
            <a:t>11% </a:t>
          </a:r>
          <a:br>
            <a:rPr lang="en-AU" sz="2400" kern="1200" dirty="0"/>
          </a:br>
          <a:r>
            <a:rPr lang="en-AU" sz="2400" kern="1200" dirty="0"/>
            <a:t>MDHS</a:t>
          </a:r>
        </a:p>
      </dsp:txBody>
      <dsp:txXfrm rot="10800000">
        <a:off x="1491100" y="3159347"/>
        <a:ext cx="3202056" cy="1215992"/>
      </dsp:txXfrm>
    </dsp:sp>
    <dsp:sp modelId="{59C501F4-20BC-46D5-9D3A-2AA5984BD645}">
      <dsp:nvSpPr>
        <dsp:cNvPr id="0" name=""/>
        <dsp:cNvSpPr/>
      </dsp:nvSpPr>
      <dsp:spPr>
        <a:xfrm>
          <a:off x="579105" y="3159347"/>
          <a:ext cx="1215992" cy="1215992"/>
        </a:xfrm>
        <a:prstGeom prst="ellipse">
          <a:avLst/>
        </a:prstGeom>
        <a:blipFill>
          <a:blip xmlns:r="http://schemas.openxmlformats.org/officeDocument/2006/relationships" r:embed="rId5">
            <a:extLst>
              <a:ext uri="{28A0092B-C50C-407E-A947-70E740481C1C}">
                <a14:useLocalDpi xmlns:a14="http://schemas.microsoft.com/office/drawing/2010/main"/>
              </a:ext>
              <a:ext uri="{96DAC541-7B7A-43D3-8B79-37D633B846F1}">
                <asvg:svgBlip xmlns:asvg="http://schemas.microsoft.com/office/drawing/2016/SVG/main" r:embed="rId6"/>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F0FC1CE-3ECF-4090-A462-BA7E501E3662}">
      <dsp:nvSpPr>
        <dsp:cNvPr id="0" name=""/>
        <dsp:cNvSpPr/>
      </dsp:nvSpPr>
      <dsp:spPr>
        <a:xfrm>
          <a:off x="411835" y="470095"/>
          <a:ext cx="1630392" cy="1425168"/>
        </a:xfrm>
        <a:prstGeom prst="rightArrow">
          <a:avLst>
            <a:gd name="adj1" fmla="val 70000"/>
            <a:gd name="adj2" fmla="val 50000"/>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5715" rIns="11430" bIns="5715" numCol="1" spcCol="1270" anchor="ctr" anchorCtr="0">
          <a:noAutofit/>
        </a:bodyPr>
        <a:lstStyle/>
        <a:p>
          <a:pPr marL="0" lvl="0" indent="0" algn="ctr" defTabSz="400050">
            <a:lnSpc>
              <a:spcPct val="90000"/>
            </a:lnSpc>
            <a:spcBef>
              <a:spcPct val="0"/>
            </a:spcBef>
            <a:spcAft>
              <a:spcPct val="35000"/>
            </a:spcAft>
            <a:buNone/>
          </a:pPr>
          <a:r>
            <a:rPr lang="en-AU" sz="900" kern="1200" dirty="0"/>
            <a:t>PIA applicant (project manager)</a:t>
          </a:r>
        </a:p>
      </dsp:txBody>
      <dsp:txXfrm>
        <a:off x="819433" y="683870"/>
        <a:ext cx="794816" cy="997618"/>
      </dsp:txXfrm>
    </dsp:sp>
    <dsp:sp modelId="{193C6A2C-CD90-4A61-8EDE-DBB0C9D5ED3A}">
      <dsp:nvSpPr>
        <dsp:cNvPr id="0" name=""/>
        <dsp:cNvSpPr/>
      </dsp:nvSpPr>
      <dsp:spPr>
        <a:xfrm>
          <a:off x="4237" y="775081"/>
          <a:ext cx="815196" cy="815196"/>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AU" sz="1300" kern="1200" dirty="0"/>
            <a:t>Submit PIA form</a:t>
          </a:r>
        </a:p>
      </dsp:txBody>
      <dsp:txXfrm>
        <a:off x="123620" y="894464"/>
        <a:ext cx="576430" cy="576430"/>
      </dsp:txXfrm>
    </dsp:sp>
    <dsp:sp modelId="{E2842C80-D9F7-434E-B559-00113F9ED357}">
      <dsp:nvSpPr>
        <dsp:cNvPr id="0" name=""/>
        <dsp:cNvSpPr/>
      </dsp:nvSpPr>
      <dsp:spPr>
        <a:xfrm>
          <a:off x="2551726" y="470095"/>
          <a:ext cx="1630392" cy="1425168"/>
        </a:xfrm>
        <a:prstGeom prst="rightArrow">
          <a:avLst>
            <a:gd name="adj1" fmla="val 70000"/>
            <a:gd name="adj2" fmla="val 50000"/>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5715" rIns="11430" bIns="5715" numCol="1" spcCol="1270" anchor="ctr" anchorCtr="0">
          <a:noAutofit/>
        </a:bodyPr>
        <a:lstStyle/>
        <a:p>
          <a:pPr marL="57150" lvl="1" indent="-57150" algn="l" defTabSz="400050">
            <a:lnSpc>
              <a:spcPct val="90000"/>
            </a:lnSpc>
            <a:spcBef>
              <a:spcPct val="0"/>
            </a:spcBef>
            <a:spcAft>
              <a:spcPct val="15000"/>
            </a:spcAft>
            <a:buChar char="•"/>
          </a:pPr>
          <a:r>
            <a:rPr lang="en-AU" sz="900" kern="1200" dirty="0"/>
            <a:t>Privacy</a:t>
          </a:r>
        </a:p>
        <a:p>
          <a:pPr marL="57150" lvl="1" indent="-57150" algn="l" defTabSz="400050">
            <a:lnSpc>
              <a:spcPct val="90000"/>
            </a:lnSpc>
            <a:spcBef>
              <a:spcPct val="0"/>
            </a:spcBef>
            <a:spcAft>
              <a:spcPct val="15000"/>
            </a:spcAft>
            <a:buChar char="•"/>
          </a:pPr>
          <a:r>
            <a:rPr lang="en-AU" sz="900" kern="1200" dirty="0"/>
            <a:t>Cybersecurity</a:t>
          </a:r>
        </a:p>
        <a:p>
          <a:pPr marL="57150" lvl="1" indent="-57150" algn="l" defTabSz="400050">
            <a:lnSpc>
              <a:spcPct val="90000"/>
            </a:lnSpc>
            <a:spcBef>
              <a:spcPct val="0"/>
            </a:spcBef>
            <a:spcAft>
              <a:spcPct val="15000"/>
            </a:spcAft>
            <a:buChar char="•"/>
          </a:pPr>
          <a:r>
            <a:rPr lang="en-AU" sz="900" kern="1200" dirty="0"/>
            <a:t>Records</a:t>
          </a:r>
        </a:p>
        <a:p>
          <a:pPr marL="57150" lvl="1" indent="-57150" algn="l" defTabSz="400050">
            <a:lnSpc>
              <a:spcPct val="90000"/>
            </a:lnSpc>
            <a:spcBef>
              <a:spcPct val="0"/>
            </a:spcBef>
            <a:spcAft>
              <a:spcPct val="15000"/>
            </a:spcAft>
            <a:buChar char="•"/>
          </a:pPr>
          <a:r>
            <a:rPr lang="en-AU" sz="900" kern="1200" dirty="0"/>
            <a:t>Legal</a:t>
          </a:r>
        </a:p>
      </dsp:txBody>
      <dsp:txXfrm>
        <a:off x="2959324" y="683870"/>
        <a:ext cx="794816" cy="997618"/>
      </dsp:txXfrm>
    </dsp:sp>
    <dsp:sp modelId="{303F8B7C-1A31-4E8A-B362-3F08B271DDF3}">
      <dsp:nvSpPr>
        <dsp:cNvPr id="0" name=""/>
        <dsp:cNvSpPr/>
      </dsp:nvSpPr>
      <dsp:spPr>
        <a:xfrm>
          <a:off x="2144127" y="775081"/>
          <a:ext cx="815196" cy="815196"/>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AU" sz="1300" kern="1200" dirty="0"/>
            <a:t>Initial review</a:t>
          </a:r>
        </a:p>
      </dsp:txBody>
      <dsp:txXfrm>
        <a:off x="2263510" y="894464"/>
        <a:ext cx="576430" cy="576430"/>
      </dsp:txXfrm>
    </dsp:sp>
    <dsp:sp modelId="{7B383639-6E5D-4658-88D7-D43034F06F7F}">
      <dsp:nvSpPr>
        <dsp:cNvPr id="0" name=""/>
        <dsp:cNvSpPr/>
      </dsp:nvSpPr>
      <dsp:spPr>
        <a:xfrm>
          <a:off x="4691617" y="470095"/>
          <a:ext cx="1630392" cy="1425168"/>
        </a:xfrm>
        <a:prstGeom prst="rightArrow">
          <a:avLst>
            <a:gd name="adj1" fmla="val 70000"/>
            <a:gd name="adj2" fmla="val 50000"/>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5715" rIns="11430" bIns="5715" numCol="1" spcCol="1270" anchor="ctr" anchorCtr="0">
          <a:noAutofit/>
        </a:bodyPr>
        <a:lstStyle/>
        <a:p>
          <a:pPr marL="57150" lvl="1" indent="-57150" algn="l" defTabSz="400050">
            <a:lnSpc>
              <a:spcPct val="90000"/>
            </a:lnSpc>
            <a:spcBef>
              <a:spcPct val="0"/>
            </a:spcBef>
            <a:spcAft>
              <a:spcPct val="15000"/>
            </a:spcAft>
            <a:buChar char="•"/>
          </a:pPr>
          <a:r>
            <a:rPr lang="en-AU" sz="900" kern="1200" dirty="0"/>
            <a:t>Privacy</a:t>
          </a:r>
        </a:p>
        <a:p>
          <a:pPr marL="57150" lvl="1" indent="-57150" algn="l" defTabSz="400050">
            <a:lnSpc>
              <a:spcPct val="90000"/>
            </a:lnSpc>
            <a:spcBef>
              <a:spcPct val="0"/>
            </a:spcBef>
            <a:spcAft>
              <a:spcPct val="15000"/>
            </a:spcAft>
            <a:buChar char="•"/>
          </a:pPr>
          <a:r>
            <a:rPr lang="en-AU" sz="900" kern="1200" dirty="0"/>
            <a:t>Cybersecurity</a:t>
          </a:r>
        </a:p>
        <a:p>
          <a:pPr marL="57150" lvl="1" indent="-57150" algn="l" defTabSz="400050">
            <a:lnSpc>
              <a:spcPct val="90000"/>
            </a:lnSpc>
            <a:spcBef>
              <a:spcPct val="0"/>
            </a:spcBef>
            <a:spcAft>
              <a:spcPct val="15000"/>
            </a:spcAft>
            <a:buChar char="•"/>
          </a:pPr>
          <a:r>
            <a:rPr lang="en-AU" sz="900" kern="1200" dirty="0"/>
            <a:t>Records</a:t>
          </a:r>
        </a:p>
      </dsp:txBody>
      <dsp:txXfrm>
        <a:off x="5099215" y="683870"/>
        <a:ext cx="794816" cy="997618"/>
      </dsp:txXfrm>
    </dsp:sp>
    <dsp:sp modelId="{C2A0FC17-79B0-480C-AE0D-5C22FA0FEABC}">
      <dsp:nvSpPr>
        <dsp:cNvPr id="0" name=""/>
        <dsp:cNvSpPr/>
      </dsp:nvSpPr>
      <dsp:spPr>
        <a:xfrm>
          <a:off x="4284018" y="775081"/>
          <a:ext cx="815196" cy="815196"/>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AU" sz="1300" kern="1200" dirty="0"/>
            <a:t>Final risk rating</a:t>
          </a:r>
        </a:p>
      </dsp:txBody>
      <dsp:txXfrm>
        <a:off x="4403401" y="894464"/>
        <a:ext cx="576430" cy="576430"/>
      </dsp:txXfrm>
    </dsp:sp>
    <dsp:sp modelId="{8ED1410A-8758-41A4-A7CB-7E273ED8FBBE}">
      <dsp:nvSpPr>
        <dsp:cNvPr id="0" name=""/>
        <dsp:cNvSpPr/>
      </dsp:nvSpPr>
      <dsp:spPr>
        <a:xfrm>
          <a:off x="6831507" y="470095"/>
          <a:ext cx="1630392" cy="1425168"/>
        </a:xfrm>
        <a:prstGeom prst="rightArrow">
          <a:avLst>
            <a:gd name="adj1" fmla="val 70000"/>
            <a:gd name="adj2" fmla="val 50000"/>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5715" rIns="11430" bIns="5715" numCol="1" spcCol="1270" anchor="ctr" anchorCtr="0">
          <a:noAutofit/>
        </a:bodyPr>
        <a:lstStyle/>
        <a:p>
          <a:pPr marL="0" lvl="0" indent="0" algn="ctr" defTabSz="400050">
            <a:lnSpc>
              <a:spcPct val="90000"/>
            </a:lnSpc>
            <a:spcBef>
              <a:spcPct val="0"/>
            </a:spcBef>
            <a:spcAft>
              <a:spcPct val="35000"/>
            </a:spcAft>
            <a:buNone/>
          </a:pPr>
          <a:r>
            <a:rPr lang="en-AU" sz="900" kern="1200" dirty="0"/>
            <a:t>PIA sponsor (risk responsibility)</a:t>
          </a:r>
        </a:p>
      </dsp:txBody>
      <dsp:txXfrm>
        <a:off x="7239106" y="683870"/>
        <a:ext cx="794816" cy="997618"/>
      </dsp:txXfrm>
    </dsp:sp>
    <dsp:sp modelId="{20821118-ECDA-4F88-B80B-A451725BD9F1}">
      <dsp:nvSpPr>
        <dsp:cNvPr id="0" name=""/>
        <dsp:cNvSpPr/>
      </dsp:nvSpPr>
      <dsp:spPr>
        <a:xfrm>
          <a:off x="6423909" y="775081"/>
          <a:ext cx="815196" cy="815196"/>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AU" sz="1300" kern="1200" dirty="0"/>
            <a:t>Endorse PIA</a:t>
          </a:r>
        </a:p>
      </dsp:txBody>
      <dsp:txXfrm>
        <a:off x="6543292" y="894464"/>
        <a:ext cx="576430" cy="576430"/>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2E31807-8556-46CD-B759-D9D417A49956}">
      <dsp:nvSpPr>
        <dsp:cNvPr id="0" name=""/>
        <dsp:cNvSpPr/>
      </dsp:nvSpPr>
      <dsp:spPr>
        <a:xfrm>
          <a:off x="-4948160" y="-758198"/>
          <a:ext cx="5893134" cy="5893134"/>
        </a:xfrm>
        <a:prstGeom prst="blockArc">
          <a:avLst>
            <a:gd name="adj1" fmla="val 18900000"/>
            <a:gd name="adj2" fmla="val 2700000"/>
            <a:gd name="adj3" fmla="val 367"/>
          </a:avLst>
        </a:prstGeom>
        <a:noFill/>
        <a:ln w="12700" cap="flat" cmpd="sng" algn="ctr">
          <a:solidFill>
            <a:schemeClr val="accent3">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9731317-42F8-456A-9FE9-B1CA8C793527}">
      <dsp:nvSpPr>
        <dsp:cNvPr id="0" name=""/>
        <dsp:cNvSpPr/>
      </dsp:nvSpPr>
      <dsp:spPr>
        <a:xfrm>
          <a:off x="607764" y="437673"/>
          <a:ext cx="7798247" cy="875347"/>
        </a:xfrm>
        <a:prstGeom prst="rect">
          <a:avLst/>
        </a:prstGeom>
        <a:gradFill rotWithShape="0">
          <a:gsLst>
            <a:gs pos="0">
              <a:schemeClr val="accent3">
                <a:hueOff val="0"/>
                <a:satOff val="0"/>
                <a:lumOff val="0"/>
                <a:alphaOff val="0"/>
                <a:lumMod val="110000"/>
                <a:satMod val="105000"/>
                <a:tint val="67000"/>
              </a:schemeClr>
            </a:gs>
            <a:gs pos="50000">
              <a:schemeClr val="accent3">
                <a:hueOff val="0"/>
                <a:satOff val="0"/>
                <a:lumOff val="0"/>
                <a:alphaOff val="0"/>
                <a:lumMod val="105000"/>
                <a:satMod val="103000"/>
                <a:tint val="73000"/>
              </a:schemeClr>
            </a:gs>
            <a:gs pos="100000">
              <a:schemeClr val="accent3">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94807" tIns="99060" rIns="99060" bIns="99060" numCol="1" spcCol="1270" anchor="ctr" anchorCtr="0">
          <a:noAutofit/>
        </a:bodyPr>
        <a:lstStyle/>
        <a:p>
          <a:pPr marL="0" lvl="0" indent="0" algn="l" defTabSz="1733550">
            <a:lnSpc>
              <a:spcPct val="90000"/>
            </a:lnSpc>
            <a:spcBef>
              <a:spcPct val="0"/>
            </a:spcBef>
            <a:spcAft>
              <a:spcPct val="35000"/>
            </a:spcAft>
            <a:buNone/>
          </a:pPr>
          <a:r>
            <a:rPr lang="en-AU" sz="3900" kern="1200" dirty="0">
              <a:solidFill>
                <a:schemeClr val="tx2"/>
              </a:solidFill>
            </a:rPr>
            <a:t>PIA Process Improvement</a:t>
          </a:r>
        </a:p>
      </dsp:txBody>
      <dsp:txXfrm>
        <a:off x="607764" y="437673"/>
        <a:ext cx="7798247" cy="875347"/>
      </dsp:txXfrm>
    </dsp:sp>
    <dsp:sp modelId="{8D50A380-B98F-45E1-8751-1CF551EAFA0D}">
      <dsp:nvSpPr>
        <dsp:cNvPr id="0" name=""/>
        <dsp:cNvSpPr/>
      </dsp:nvSpPr>
      <dsp:spPr>
        <a:xfrm>
          <a:off x="60672" y="328255"/>
          <a:ext cx="1094184" cy="1094184"/>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3">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29419CC8-B325-4C14-823D-9667B795FB36}">
      <dsp:nvSpPr>
        <dsp:cNvPr id="0" name=""/>
        <dsp:cNvSpPr/>
      </dsp:nvSpPr>
      <dsp:spPr>
        <a:xfrm>
          <a:off x="925952" y="1750694"/>
          <a:ext cx="7480059" cy="875347"/>
        </a:xfrm>
        <a:prstGeom prst="rect">
          <a:avLst/>
        </a:prstGeom>
        <a:gradFill rotWithShape="0">
          <a:gsLst>
            <a:gs pos="0">
              <a:schemeClr val="accent3">
                <a:hueOff val="0"/>
                <a:satOff val="0"/>
                <a:lumOff val="0"/>
                <a:alphaOff val="0"/>
                <a:lumMod val="110000"/>
                <a:satMod val="105000"/>
                <a:tint val="67000"/>
              </a:schemeClr>
            </a:gs>
            <a:gs pos="50000">
              <a:schemeClr val="accent3">
                <a:hueOff val="0"/>
                <a:satOff val="0"/>
                <a:lumOff val="0"/>
                <a:alphaOff val="0"/>
                <a:lumMod val="105000"/>
                <a:satMod val="103000"/>
                <a:tint val="73000"/>
              </a:schemeClr>
            </a:gs>
            <a:gs pos="100000">
              <a:schemeClr val="accent3">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94807" tIns="99060" rIns="99060" bIns="99060" numCol="1" spcCol="1270" anchor="ctr" anchorCtr="0">
          <a:noAutofit/>
        </a:bodyPr>
        <a:lstStyle/>
        <a:p>
          <a:pPr marL="0" lvl="0" indent="0" algn="l" defTabSz="1733550">
            <a:lnSpc>
              <a:spcPct val="90000"/>
            </a:lnSpc>
            <a:spcBef>
              <a:spcPct val="0"/>
            </a:spcBef>
            <a:spcAft>
              <a:spcPct val="35000"/>
            </a:spcAft>
            <a:buNone/>
          </a:pPr>
          <a:r>
            <a:rPr lang="en-AU" sz="3900" kern="1200" dirty="0">
              <a:solidFill>
                <a:schemeClr val="tx2"/>
              </a:solidFill>
            </a:rPr>
            <a:t>Privacy Management Framework</a:t>
          </a:r>
        </a:p>
      </dsp:txBody>
      <dsp:txXfrm>
        <a:off x="925952" y="1750694"/>
        <a:ext cx="7480059" cy="875347"/>
      </dsp:txXfrm>
    </dsp:sp>
    <dsp:sp modelId="{87753AA7-6A90-48AF-AE8C-37F571801B2F}">
      <dsp:nvSpPr>
        <dsp:cNvPr id="0" name=""/>
        <dsp:cNvSpPr/>
      </dsp:nvSpPr>
      <dsp:spPr>
        <a:xfrm>
          <a:off x="378860" y="1641276"/>
          <a:ext cx="1094184" cy="1094184"/>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3">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3C877A38-229E-40EB-B8F7-B8BDFABEC7BD}">
      <dsp:nvSpPr>
        <dsp:cNvPr id="0" name=""/>
        <dsp:cNvSpPr/>
      </dsp:nvSpPr>
      <dsp:spPr>
        <a:xfrm>
          <a:off x="607764" y="3063715"/>
          <a:ext cx="7798247" cy="875347"/>
        </a:xfrm>
        <a:prstGeom prst="rect">
          <a:avLst/>
        </a:prstGeom>
        <a:gradFill rotWithShape="0">
          <a:gsLst>
            <a:gs pos="0">
              <a:schemeClr val="accent3">
                <a:hueOff val="0"/>
                <a:satOff val="0"/>
                <a:lumOff val="0"/>
                <a:alphaOff val="0"/>
                <a:lumMod val="110000"/>
                <a:satMod val="105000"/>
                <a:tint val="67000"/>
              </a:schemeClr>
            </a:gs>
            <a:gs pos="50000">
              <a:schemeClr val="accent3">
                <a:hueOff val="0"/>
                <a:satOff val="0"/>
                <a:lumOff val="0"/>
                <a:alphaOff val="0"/>
                <a:lumMod val="105000"/>
                <a:satMod val="103000"/>
                <a:tint val="73000"/>
              </a:schemeClr>
            </a:gs>
            <a:gs pos="100000">
              <a:schemeClr val="accent3">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694807" tIns="99060" rIns="99060" bIns="99060" numCol="1" spcCol="1270" anchor="ctr" anchorCtr="0">
          <a:noAutofit/>
        </a:bodyPr>
        <a:lstStyle/>
        <a:p>
          <a:pPr marL="0" lvl="0" indent="0" algn="l" defTabSz="1733550">
            <a:lnSpc>
              <a:spcPct val="90000"/>
            </a:lnSpc>
            <a:spcBef>
              <a:spcPct val="0"/>
            </a:spcBef>
            <a:spcAft>
              <a:spcPct val="35000"/>
            </a:spcAft>
            <a:buNone/>
          </a:pPr>
          <a:r>
            <a:rPr lang="en-AU" sz="3900" kern="1200" dirty="0">
              <a:solidFill>
                <a:schemeClr val="tx2"/>
              </a:solidFill>
            </a:rPr>
            <a:t>Self-service resources</a:t>
          </a:r>
        </a:p>
      </dsp:txBody>
      <dsp:txXfrm>
        <a:off x="607764" y="3063715"/>
        <a:ext cx="7798247" cy="875347"/>
      </dsp:txXfrm>
    </dsp:sp>
    <dsp:sp modelId="{FC3080FF-63B0-409C-9557-E420B40E76D1}">
      <dsp:nvSpPr>
        <dsp:cNvPr id="0" name=""/>
        <dsp:cNvSpPr/>
      </dsp:nvSpPr>
      <dsp:spPr>
        <a:xfrm>
          <a:off x="60672" y="2954297"/>
          <a:ext cx="1094184" cy="1094184"/>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3">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9/3/layout/HorizontalOrganizationChart">
  <dgm:title val=""/>
  <dgm:desc val=""/>
  <dgm:catLst>
    <dgm:cat type="hierarchy" pri="43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305"/>
      <dgm:constr type="w" for="des" forName="rootComposite" refType="w" fact="10"/>
      <dgm:constr type="h" for="des" forName="rootComposite" refType="w" refFor="des" refForName="rootComposite1" fact="0.305"/>
      <dgm:constr type="w" for="des" forName="rootComposite3" refType="w" fact="10"/>
      <dgm:constr type="h" for="des" forName="rootComposite3" refType="w" refFor="des" refForName="rootComposite1" fact="0.305"/>
      <dgm:constr type="primFontSz" for="des" ptType="node" op="equ"/>
      <dgm:constr type="sp" for="des" op="equ"/>
      <dgm:constr type="sp" for="des" forName="hierRoot1" refType="w" refFor="des" refForName="rootComposite1" fact="0.2"/>
      <dgm:constr type="sp" for="des" forName="hierRoot2" refType="sp" refFor="des" refForName="hierRoot1"/>
      <dgm:constr type="sp" for="des" forName="hierRoot3" refType="sp" refFor="des" refForName="hierRoot1"/>
      <dgm:constr type="sibSp" refType="w" refFor="des" refForName="rootComposite1" fact="0.125"/>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125"/>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func="var" arg="dir" op="equ" val="norm">
                  <dgm:alg type="hierRoot">
                    <dgm:param type="hierAlign" val="lT"/>
                  </dgm:alg>
                  <dgm:constrLst>
                    <dgm:constr type="alignOff" val="0.75"/>
                  </dgm:constrLst>
                </dgm:if>
                <dgm:else name="Name9">
                  <dgm:alg type="hierRoot">
                    <dgm:param type="hierAlign" val="rT"/>
                  </dgm:alg>
                  <dgm:constrLst>
                    <dgm:constr type="alignOff" val="0.75"/>
                  </dgm:constrLst>
                </dgm:else>
              </dgm:choose>
            </dgm:if>
            <dgm:if name="Name10" func="var" arg="hierBranch" op="equ" val="r">
              <dgm:choose name="Name11">
                <dgm:if name="Name12" func="var" arg="dir" op="equ" val="norm">
                  <dgm:alg type="hierRoot">
                    <dgm:param type="hierAlign" val="lB"/>
                  </dgm:alg>
                  <dgm:constrLst>
                    <dgm:constr type="alignOff" val="0.75"/>
                  </dgm:constrLst>
                </dgm:if>
                <dgm:else name="Name13">
                  <dgm:alg type="hierRoot">
                    <dgm:param type="hierAlign" val="rB"/>
                  </dgm:alg>
                  <dgm:constrLst>
                    <dgm:constr type="alignOff" val="0.75"/>
                  </dgm:constrLst>
                </dgm:else>
              </dgm:choose>
            </dgm:if>
            <dgm:if name="Name14" func="var" arg="hierBranch" op="equ" val="hang">
              <dgm:choose name="Name15">
                <dgm:if name="Name16" func="var" arg="dir" op="equ" val="norm">
                  <dgm:alg type="hierRoot">
                    <dgm:param type="hierAlign" val="lCtrCh"/>
                  </dgm:alg>
                  <dgm:constrLst>
                    <dgm:constr type="alignOff" val="0.65"/>
                  </dgm:constrLst>
                </dgm:if>
                <dgm:else name="Name17">
                  <dgm:alg type="hierRoot">
                    <dgm:param type="hierAlign" val="rCtrCh"/>
                  </dgm:alg>
                  <dgm:constrLst>
                    <dgm:constr type="alignOff" val="0.65"/>
                  </dgm:constrLst>
                </dgm:else>
              </dgm:choose>
            </dgm:if>
            <dgm:else name="Name18">
              <dgm:choose name="Name19">
                <dgm:if name="Name20" func="var" arg="dir" op="equ" val="norm">
                  <dgm:alg type="hierRoot">
                    <dgm:param type="hierAlign" val="lCtrCh"/>
                  </dgm:alg>
                  <dgm:constrLst>
                    <dgm:constr type="alignOff"/>
                    <dgm:constr type="bendDist" for="des" ptType="parTrans" refType="sp" fact="0.5"/>
                  </dgm:constrLst>
                </dgm:if>
                <dgm:else name="Name21">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22">
              <dgm:if name="Name23"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24"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25"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6">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7">
              <dgm:if name="Name28" func="var" arg="hierBranch" op="equ" val="l">
                <dgm:choose name="Name29">
                  <dgm:if name="Name30" func="var" arg="dir" op="equ" val="norm">
                    <dgm:alg type="hierChild">
                      <dgm:param type="chAlign" val="t"/>
                      <dgm:param type="linDir" val="fromL"/>
                    </dgm:alg>
                  </dgm:if>
                  <dgm:else name="Name31">
                    <dgm:alg type="hierChild">
                      <dgm:param type="chAlign" val="t"/>
                      <dgm:param type="linDir" val="fromR"/>
                    </dgm:alg>
                  </dgm:else>
                </dgm:choose>
              </dgm:if>
              <dgm:if name="Name32" func="var" arg="hierBranch" op="equ" val="r">
                <dgm:choose name="Name33">
                  <dgm:if name="Name34" func="var" arg="dir" op="equ" val="norm">
                    <dgm:alg type="hierChild">
                      <dgm:param type="chAlign" val="b"/>
                      <dgm:param type="linDir" val="fromL"/>
                    </dgm:alg>
                  </dgm:if>
                  <dgm:else name="Name35">
                    <dgm:alg type="hierChild">
                      <dgm:param type="chAlign" val="b"/>
                      <dgm:param type="linDir" val="fromR"/>
                    </dgm:alg>
                  </dgm:else>
                </dgm:choose>
              </dgm:if>
              <dgm:if name="Name36" func="var" arg="hierBranch" op="equ" val="hang">
                <dgm:choose name="Name37">
                  <dgm:if name="Name38" func="var" arg="dir" op="equ" val="norm">
                    <dgm:alg type="hierChild">
                      <dgm:param type="chAlign" val="l"/>
                      <dgm:param type="linDir" val="fromT"/>
                      <dgm:param type="secChAlign" val="t"/>
                      <dgm:param type="secLinDir" val="fromL"/>
                    </dgm:alg>
                  </dgm:if>
                  <dgm:else name="Name39">
                    <dgm:alg type="hierChild">
                      <dgm:param type="chAlign" val="r"/>
                      <dgm:param type="linDir" val="fromT"/>
                      <dgm:param type="secChAlign" val="t"/>
                      <dgm:param type="secLinDir" val="fromR"/>
                    </dgm:alg>
                  </dgm:else>
                </dgm:choose>
              </dgm:if>
              <dgm:else name="Name40">
                <dgm:choose name="Name41">
                  <dgm:if name="Name42" func="var" arg="dir" op="equ" val="norm">
                    <dgm:alg type="hierChild">
                      <dgm:param type="linDir" val="fromT"/>
                      <dgm:param type="chAlign" val="l"/>
                    </dgm:alg>
                  </dgm:if>
                  <dgm:else name="Name43">
                    <dgm:alg type="hierChild">
                      <dgm:param type="linDir" val="fromT"/>
                      <dgm:param type="chAlign" val="r"/>
                    </dgm:alg>
                  </dgm:else>
                </dgm:choose>
              </dgm:else>
            </dgm:choose>
            <dgm:shape xmlns:r="http://schemas.openxmlformats.org/officeDocument/2006/relationships" r:blip="">
              <dgm:adjLst/>
            </dgm:shape>
            <dgm:presOf/>
            <dgm:constrLst/>
            <dgm:ruleLst/>
            <dgm:forEach name="rep2a" axis="ch" ptType="nonAsst">
              <dgm:forEach name="Name44" axis="precedSib" ptType="parTrans" st="-1" cnt="1">
                <dgm:choose name="Name45">
                  <dgm:if name="Name46" func="var" arg="hierBranch" op="equ" val="hang">
                    <dgm:layoutNode name="Name47">
                      <dgm:choose name="Name48">
                        <dgm:if name="Name49" func="var" arg="dir" op="equ" val="norm">
                          <dgm:alg type="conn">
                            <dgm:param type="connRout" val="bend"/>
                            <dgm:param type="dim" val="1D"/>
                            <dgm:param type="endSty" val="noArr"/>
                            <dgm:param type="begPts" val="midR"/>
                            <dgm:param type="endPts" val="bCtr tCtr"/>
                          </dgm:alg>
                        </dgm:if>
                        <dgm:else name="Name50">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1" func="var" arg="hierBranch" op="equ" val="l">
                    <dgm:layoutNode name="Name52">
                      <dgm:choose name="Name53">
                        <dgm:if name="Name54" func="var" arg="dir" op="equ" val="norm">
                          <dgm:alg type="conn">
                            <dgm:param type="connRout" val="bend"/>
                            <dgm:param type="dim" val="1D"/>
                            <dgm:param type="endSty" val="noArr"/>
                            <dgm:param type="begPts" val="midR"/>
                            <dgm:param type="endPts" val="tCtr"/>
                          </dgm:alg>
                        </dgm:if>
                        <dgm:else name="Name55">
                          <dgm:alg type="conn">
                            <dgm:param type="connRout" val="bend"/>
                            <dgm:param type="dim" val="1D"/>
                            <dgm:param type="endSty" val="noArr"/>
                            <dgm:param type="begPts" val="midL"/>
                            <dgm:param type="endPts" val="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6" func="var" arg="hierBranch" op="equ" val="r">
                    <dgm:layoutNode name="Name57">
                      <dgm:choose name="Name58">
                        <dgm:if name="Name59" func="var" arg="dir" op="equ" val="norm">
                          <dgm:alg type="conn">
                            <dgm:param type="connRout" val="bend"/>
                            <dgm:param type="dim" val="1D"/>
                            <dgm:param type="endSty" val="noArr"/>
                            <dgm:param type="begPts" val="midR"/>
                            <dgm:param type="endPts" val="bCtr"/>
                          </dgm:alg>
                        </dgm:if>
                        <dgm:else name="Name60">
                          <dgm:alg type="conn">
                            <dgm:param type="connRout" val="bend"/>
                            <dgm:param type="dim" val="1D"/>
                            <dgm:param type="endSty" val="noArr"/>
                            <dgm:param type="begPts" val="midL"/>
                            <dgm:param type="endPts" val="bCtr"/>
                          </dgm:alg>
                        </dgm:else>
                      </dgm:choose>
                      <dgm:shape xmlns:r="http://schemas.openxmlformats.org/officeDocument/2006/relationships" type="conn" r:blip="" zOrderOff="-99999">
                        <dgm:adjLst/>
                      </dgm:shape>
                      <dgm:presOf axis="self"/>
                      <dgm:constrLst>
                        <dgm:constr type="begPad"/>
                        <dgm:constr type="endPad"/>
                      </dgm:constrLst>
                      <dgm:ruleLst/>
                    </dgm:layoutNode>
                  </dgm:if>
                  <dgm:else name="Name61">
                    <dgm:choose name="Name62">
                      <dgm:if name="Name63" func="var" arg="dir" op="equ" val="norm">
                        <dgm:layoutNode name="Name64">
                          <dgm:alg type="conn">
                            <dgm:param type="connRout" val="bend"/>
                            <dgm:param type="dim" val="1D"/>
                            <dgm:param type="endSty" val="noArr"/>
                            <dgm:param type="begPts" val="midR"/>
                            <dgm:param type="endPts" val="midL"/>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else name="Name65">
                        <dgm:layoutNode name="Name66">
                          <dgm:alg type="conn">
                            <dgm:param type="connRout" val="bend"/>
                            <dgm:param type="dim" val="1D"/>
                            <dgm:param type="endSty" val="noArr"/>
                            <dgm:param type="begPts" val="midL"/>
                            <dgm:param type="endPts" val="midR"/>
                            <dgm:param type="bendPt" val="end"/>
                          </dgm:alg>
                          <dgm:shape xmlns:r="http://schemas.openxmlformats.org/officeDocument/2006/relationships" type="conn" r:blip="" zOrderOff="-99999">
                            <dgm:adjLst/>
                          </dgm:shape>
                          <dgm:presOf axis="self"/>
                          <dgm:constrLst>
                            <dgm:constr type="begPad"/>
                            <dgm:constr type="endPad"/>
                          </dgm:constrLst>
                          <dgm:ruleLst/>
                        </dgm:layoutNode>
                      </dgm:else>
                    </dgm:choose>
                  </dgm:else>
                </dgm:choose>
              </dgm:forEach>
              <dgm:layoutNode name="hierRoot2">
                <dgm:varLst>
                  <dgm:hierBranch val="init"/>
                </dgm:varLst>
                <dgm:choose name="Name67">
                  <dgm:if name="Name68" func="var" arg="hierBranch" op="equ" val="l">
                    <dgm:choose name="Name69">
                      <dgm:if name="Name70" func="var" arg="dir" op="equ" val="norm">
                        <dgm:alg type="hierRoot">
                          <dgm:param type="hierAlign" val="lT"/>
                        </dgm:alg>
                        <dgm:constrLst>
                          <dgm:constr type="alignOff" val="0.75"/>
                        </dgm:constrLst>
                      </dgm:if>
                      <dgm:else name="Name71">
                        <dgm:alg type="hierRoot">
                          <dgm:param type="hierAlign" val="rT"/>
                        </dgm:alg>
                        <dgm:constrLst>
                          <dgm:constr type="alignOff" val="0.75"/>
                        </dgm:constrLst>
                      </dgm:else>
                    </dgm:choose>
                  </dgm:if>
                  <dgm:if name="Name72" func="var" arg="hierBranch" op="equ" val="r">
                    <dgm:choose name="Name73">
                      <dgm:if name="Name74" func="var" arg="dir" op="equ" val="norm">
                        <dgm:alg type="hierRoot">
                          <dgm:param type="hierAlign" val="lB"/>
                        </dgm:alg>
                        <dgm:constrLst>
                          <dgm:constr type="alignOff" val="0.75"/>
                        </dgm:constrLst>
                      </dgm:if>
                      <dgm:else name="Name75">
                        <dgm:alg type="hierRoot">
                          <dgm:param type="hierAlign" val="rB"/>
                        </dgm:alg>
                        <dgm:constrLst>
                          <dgm:constr type="alignOff" val="0.75"/>
                        </dgm:constrLst>
                      </dgm:else>
                    </dgm:choose>
                  </dgm:if>
                  <dgm:if name="Name76" func="var" arg="hierBranch" op="equ" val="hang">
                    <dgm:choose name="Name77">
                      <dgm:if name="Name78" func="var" arg="dir" op="equ" val="norm">
                        <dgm:alg type="hierRoot">
                          <dgm:param type="hierAlign" val="lCtrCh"/>
                        </dgm:alg>
                        <dgm:constrLst>
                          <dgm:constr type="alignOff" val="0.65"/>
                        </dgm:constrLst>
                      </dgm:if>
                      <dgm:else name="Name79">
                        <dgm:alg type="hierRoot">
                          <dgm:param type="hierAlign" val="rCtrCh"/>
                        </dgm:alg>
                        <dgm:constrLst>
                          <dgm:constr type="alignOff" val="0.65"/>
                        </dgm:constrLst>
                      </dgm:else>
                    </dgm:choose>
                  </dgm:if>
                  <dgm:else name="Name80">
                    <dgm:choose name="Name81">
                      <dgm:if name="Name82" func="var" arg="dir" op="equ" val="norm">
                        <dgm:alg type="hierRoot">
                          <dgm:param type="hierAlign" val="lCtrCh"/>
                        </dgm:alg>
                        <dgm:constrLst>
                          <dgm:constr type="alignOff"/>
                          <dgm:constr type="bendDist" for="des" ptType="parTrans" refType="sp" fact="0.5"/>
                        </dgm:constrLst>
                      </dgm:if>
                      <dgm:else name="Name83">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
                  <dgm:alg type="composite"/>
                  <dgm:shape xmlns:r="http://schemas.openxmlformats.org/officeDocument/2006/relationships" r:blip="">
                    <dgm:adjLst/>
                  </dgm:shape>
                  <dgm:presOf axis="self" ptType="node" cnt="1"/>
                  <dgm:choose name="Name84">
                    <dgm:if name="Name85"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6"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7"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8">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9">
                    <dgm:if name="Name90" func="var" arg="hierBranch" op="equ" val="l">
                      <dgm:choose name="Name91">
                        <dgm:if name="Name92" func="var" arg="dir" op="equ" val="norm">
                          <dgm:alg type="hierChild">
                            <dgm:param type="chAlign" val="t"/>
                            <dgm:param type="linDir" val="fromL"/>
                          </dgm:alg>
                        </dgm:if>
                        <dgm:else name="Name93">
                          <dgm:alg type="hierChild">
                            <dgm:param type="chAlign" val="t"/>
                            <dgm:param type="linDir" val="fromR"/>
                          </dgm:alg>
                        </dgm:else>
                      </dgm:choose>
                    </dgm:if>
                    <dgm:if name="Name94" func="var" arg="hierBranch" op="equ" val="r">
                      <dgm:choose name="Name95">
                        <dgm:if name="Name96" func="var" arg="dir" op="equ" val="norm">
                          <dgm:alg type="hierChild">
                            <dgm:param type="chAlign" val="b"/>
                            <dgm:param type="linDir" val="fromL"/>
                          </dgm:alg>
                        </dgm:if>
                        <dgm:else name="Name97">
                          <dgm:alg type="hierChild">
                            <dgm:param type="chAlign" val="b"/>
                            <dgm:param type="linDir" val="fromR"/>
                          </dgm:alg>
                        </dgm:else>
                      </dgm:choose>
                    </dgm:if>
                    <dgm:if name="Name98" func="var" arg="hierBranch" op="equ" val="hang">
                      <dgm:choose name="Name99">
                        <dgm:if name="Name100" func="var" arg="dir" op="equ" val="norm">
                          <dgm:alg type="hierChild">
                            <dgm:param type="chAlign" val="l"/>
                            <dgm:param type="linDir" val="fromT"/>
                            <dgm:param type="secChAlign" val="t"/>
                            <dgm:param type="secLinDir" val="fromL"/>
                          </dgm:alg>
                        </dgm:if>
                        <dgm:else name="Name101">
                          <dgm:alg type="hierChild">
                            <dgm:param type="chAlign" val="r"/>
                            <dgm:param type="linDir" val="fromT"/>
                            <dgm:param type="secChAlign" val="t"/>
                            <dgm:param type="secLinDir" val="fromR"/>
                          </dgm:alg>
                        </dgm:else>
                      </dgm:choose>
                    </dgm:if>
                    <dgm:else name="Name102">
                      <dgm:choose name="Name103">
                        <dgm:if name="Name104" func="var" arg="dir" op="equ" val="norm">
                          <dgm:alg type="hierChild">
                            <dgm:param type="linDir" val="fromT"/>
                            <dgm:param type="chAlign" val="l"/>
                          </dgm:alg>
                        </dgm:if>
                        <dgm:else name="Name105">
                          <dgm:alg type="hierChild">
                            <dgm:param type="linDir" val="fromT"/>
                            <dgm:param type="chAlign" val="r"/>
                          </dgm:alg>
                        </dgm:else>
                      </dgm:choose>
                    </dgm:else>
                  </dgm:choose>
                  <dgm:shape xmlns:r="http://schemas.openxmlformats.org/officeDocument/2006/relationships" r:blip="">
                    <dgm:adjLst/>
                  </dgm:shape>
                  <dgm:presOf/>
                  <dgm:constrLst/>
                  <dgm:ruleLst/>
                  <dgm:forEach name="Name106" ref="rep2a"/>
                </dgm:layoutNode>
                <dgm:layoutNode name="hierChild5">
                  <dgm:choose name="Name107">
                    <dgm:if name="Name108" func="var" arg="dir" op="equ" val="norm">
                      <dgm:alg type="hierChild">
                        <dgm:param type="chAlign" val="l"/>
                        <dgm:param type="linDir" val="fromT"/>
                        <dgm:param type="secChAlign" val="t"/>
                        <dgm:param type="secLinDir" val="fromL"/>
                      </dgm:alg>
                    </dgm:if>
                    <dgm:else name="Name109">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10" ref="rep2b"/>
                </dgm:layoutNode>
              </dgm:layoutNode>
            </dgm:forEach>
          </dgm:layoutNode>
          <dgm:layoutNode name="hierChild3">
            <dgm:choose name="Name111">
              <dgm:if name="Name112" func="var" arg="dir" op="equ" val="norm">
                <dgm:alg type="hierChild">
                  <dgm:param type="chAlign" val="l"/>
                  <dgm:param type="linDir" val="fromT"/>
                  <dgm:param type="secChAlign" val="t"/>
                  <dgm:param type="secLinDir" val="fromL"/>
                </dgm:alg>
              </dgm:if>
              <dgm:else name="Name113">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rep2b" axis="ch" ptType="asst">
              <dgm:forEach name="Name114" axis="precedSib" ptType="parTrans" st="-1" cnt="1">
                <dgm:layoutNode name="Name115">
                  <dgm:choose name="Name116">
                    <dgm:if name="Name117" func="var" arg="dir" op="equ" val="norm">
                      <dgm:alg type="conn">
                        <dgm:param type="connRout" val="bend"/>
                        <dgm:param type="dim" val="1D"/>
                        <dgm:param type="endSty" val="noArr"/>
                        <dgm:param type="begPts" val="midR"/>
                        <dgm:param type="endPts" val="bCtr tCtr"/>
                      </dgm:alg>
                    </dgm:if>
                    <dgm:else name="Name118">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9">
                  <dgm:if name="Name120" func="var" arg="hierBranch" op="equ" val="l">
                    <dgm:choose name="Name121">
                      <dgm:if name="Name122" func="var" arg="dir" op="equ" val="norm">
                        <dgm:alg type="hierRoot">
                          <dgm:param type="hierAlign" val="lT"/>
                        </dgm:alg>
                        <dgm:constrLst>
                          <dgm:constr type="alignOff" val="0.75"/>
                        </dgm:constrLst>
                      </dgm:if>
                      <dgm:else name="Name123">
                        <dgm:alg type="hierRoot">
                          <dgm:param type="hierAlign" val="rT"/>
                        </dgm:alg>
                        <dgm:constrLst>
                          <dgm:constr type="alignOff" val="0.75"/>
                        </dgm:constrLst>
                      </dgm:else>
                    </dgm:choose>
                  </dgm:if>
                  <dgm:if name="Name124" func="var" arg="hierBranch" op="equ" val="r">
                    <dgm:choose name="Name125">
                      <dgm:if name="Name126" func="var" arg="dir" op="equ" val="norm">
                        <dgm:alg type="hierRoot">
                          <dgm:param type="hierAlign" val="lB"/>
                        </dgm:alg>
                        <dgm:constrLst>
                          <dgm:constr type="alignOff" val="0.75"/>
                        </dgm:constrLst>
                      </dgm:if>
                      <dgm:else name="Name127">
                        <dgm:alg type="hierRoot">
                          <dgm:param type="hierAlign" val="rB"/>
                        </dgm:alg>
                        <dgm:constrLst>
                          <dgm:constr type="alignOff" val="0.75"/>
                        </dgm:constrLst>
                      </dgm:else>
                    </dgm:choose>
                  </dgm:if>
                  <dgm:if name="Name128" func="var" arg="hierBranch" op="equ" val="hang">
                    <dgm:choose name="Name129">
                      <dgm:if name="Name130" func="var" arg="dir" op="equ" val="norm">
                        <dgm:alg type="hierRoot">
                          <dgm:param type="hierAlign" val="lCtrCh"/>
                        </dgm:alg>
                        <dgm:constrLst>
                          <dgm:constr type="alignOff" val="0.65"/>
                        </dgm:constrLst>
                      </dgm:if>
                      <dgm:else name="Name131">
                        <dgm:alg type="hierRoot">
                          <dgm:param type="hierAlign" val="rCtrCh"/>
                        </dgm:alg>
                        <dgm:constrLst>
                          <dgm:constr type="alignOff" val="0.65"/>
                        </dgm:constrLst>
                      </dgm:else>
                    </dgm:choose>
                  </dgm:if>
                  <dgm:else name="Name132">
                    <dgm:choose name="Name133">
                      <dgm:if name="Name134" func="var" arg="dir" op="equ" val="norm">
                        <dgm:alg type="hierRoot">
                          <dgm:param type="hierAlign" val="lCtrCh"/>
                        </dgm:alg>
                        <dgm:constrLst>
                          <dgm:constr type="alignOff"/>
                          <dgm:constr type="bendDist" for="des" ptType="parTrans" refType="sp" fact="0.5"/>
                        </dgm:constrLst>
                      </dgm:if>
                      <dgm:else name="Name135">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3">
                  <dgm:alg type="composite"/>
                  <dgm:shape xmlns:r="http://schemas.openxmlformats.org/officeDocument/2006/relationships" r:blip="">
                    <dgm:adjLst/>
                  </dgm:shape>
                  <dgm:presOf axis="self" ptType="node" cnt="1"/>
                  <dgm:choose name="Name136">
                    <dgm:if name="Name137"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38"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39"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40">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41">
                    <dgm:if name="Name142" func="var" arg="hierBranch" op="equ" val="l">
                      <dgm:choose name="Name143">
                        <dgm:if name="Name144" func="var" arg="dir" op="equ" val="norm">
                          <dgm:alg type="hierChild">
                            <dgm:param type="chAlign" val="t"/>
                            <dgm:param type="linDir" val="fromL"/>
                          </dgm:alg>
                        </dgm:if>
                        <dgm:else name="Name145">
                          <dgm:alg type="hierChild">
                            <dgm:param type="chAlign" val="t"/>
                            <dgm:param type="linDir" val="fromR"/>
                          </dgm:alg>
                        </dgm:else>
                      </dgm:choose>
                    </dgm:if>
                    <dgm:if name="Name146" func="var" arg="hierBranch" op="equ" val="r">
                      <dgm:choose name="Name147">
                        <dgm:if name="Name148" func="var" arg="dir" op="equ" val="norm">
                          <dgm:alg type="hierChild">
                            <dgm:param type="chAlign" val="b"/>
                            <dgm:param type="linDir" val="fromL"/>
                          </dgm:alg>
                        </dgm:if>
                        <dgm:else name="Name149">
                          <dgm:alg type="hierChild">
                            <dgm:param type="chAlign" val="b"/>
                            <dgm:param type="linDir" val="fromR"/>
                          </dgm:alg>
                        </dgm:else>
                      </dgm:choose>
                    </dgm:if>
                    <dgm:if name="Name150" func="var" arg="hierBranch" op="equ" val="hang">
                      <dgm:choose name="Name151">
                        <dgm:if name="Name152" func="var" arg="dir" op="equ" val="norm">
                          <dgm:alg type="hierChild">
                            <dgm:param type="chAlign" val="l"/>
                            <dgm:param type="linDir" val="fromT"/>
                            <dgm:param type="secChAlign" val="t"/>
                            <dgm:param type="secLinDir" val="fromL"/>
                          </dgm:alg>
                        </dgm:if>
                        <dgm:else name="Name153">
                          <dgm:alg type="hierChild">
                            <dgm:param type="chAlign" val="r"/>
                            <dgm:param type="linDir" val="fromT"/>
                            <dgm:param type="secChAlign" val="t"/>
                            <dgm:param type="secLinDir" val="fromR"/>
                          </dgm:alg>
                        </dgm:else>
                      </dgm:choose>
                    </dgm:if>
                    <dgm:else name="Name154">
                      <dgm:choose name="Name155">
                        <dgm:if name="Name156" func="var" arg="dir" op="equ" val="norm">
                          <dgm:alg type="hierChild">
                            <dgm:param type="linDir" val="fromT"/>
                            <dgm:param type="chAlign" val="l"/>
                          </dgm:alg>
                        </dgm:if>
                        <dgm:else name="Name157">
                          <dgm:alg type="hierChild">
                            <dgm:param type="linDir" val="fromT"/>
                            <dgm:param type="chAlign" val="r"/>
                          </dgm:alg>
                        </dgm:else>
                      </dgm:choose>
                    </dgm:else>
                  </dgm:choose>
                  <dgm:shape xmlns:r="http://schemas.openxmlformats.org/officeDocument/2006/relationships" r:blip="">
                    <dgm:adjLst/>
                  </dgm:shape>
                  <dgm:presOf/>
                  <dgm:constrLst/>
                  <dgm:ruleLst/>
                  <dgm:forEach name="Name158" ref="rep2a"/>
                </dgm:layoutNode>
                <dgm:layoutNode name="hierChild7">
                  <dgm:choose name="Name159">
                    <dgm:if name="Name160" func="var" arg="dir" op="equ" val="norm">
                      <dgm:alg type="hierChild">
                        <dgm:param type="chAlign" val="l"/>
                        <dgm:param type="linDir" val="fromT"/>
                        <dgm:param type="secChAlign" val="t"/>
                        <dgm:param type="secLinDir" val="fromL"/>
                      </dgm:alg>
                    </dgm:if>
                    <dgm:else name="Name161">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62" ref="rep2b"/>
                </dgm:layoutNode>
              </dgm:layoutNode>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ierarchy6">
  <dgm:title val=""/>
  <dgm:desc val=""/>
  <dgm:catLst>
    <dgm:cat type="hierarchy" pri="3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 modelId="4">
          <dgm:prSet phldr="1"/>
        </dgm:pt>
        <dgm:pt modelId="5">
          <dgm:prSet phldr="1"/>
        </dgm:pt>
        <dgm:pt modelId="6">
          <dgm:prSet phldr="1"/>
        </dgm:pt>
      </dgm:ptLst>
      <dgm:cxnLst>
        <dgm:cxn modelId="7" srcId="0" destId="1" srcOrd="0" destOrd="0"/>
        <dgm:cxn modelId="8" srcId="1" destId="2" srcOrd="0" destOrd="0"/>
        <dgm:cxn modelId="9" srcId="1" destId="3" srcOrd="1" destOrd="0"/>
        <dgm:cxn modelId="23" srcId="2" destId="21" srcOrd="0" destOrd="0"/>
        <dgm:cxn modelId="24" srcId="2" destId="22" srcOrd="1" destOrd="0"/>
        <dgm:cxn modelId="33" srcId="3" destId="31" srcOrd="0" destOrd="0"/>
        <dgm:cxn modelId="10" srcId="0" destId="4" srcOrd="1" destOrd="0"/>
        <dgm:cxn modelId="11" srcId="0" destId="5" srcOrd="2" destOrd="0"/>
        <dgm:cxn modelId="12" srcId="0" destId="6" srcOrd="3" destOrd="0"/>
      </dgm:cxnLst>
      <dgm:bg/>
      <dgm:whole/>
    </dgm:dataModel>
  </dgm:sampData>
  <dgm:styleData>
    <dgm:dataModel>
      <dgm:ptLst>
        <dgm:pt modelId="0" type="doc"/>
        <dgm:pt modelId="1"/>
        <dgm:pt modelId="11"/>
        <dgm:pt modelId="12"/>
        <dgm:pt modelId="2"/>
        <dgm:pt modelId="3"/>
      </dgm:ptLst>
      <dgm:cxnLst>
        <dgm:cxn modelId="4" srcId="0" destId="1" srcOrd="0" destOrd="0"/>
        <dgm:cxn modelId="13" srcId="1" destId="11" srcOrd="0" destOrd="0"/>
        <dgm:cxn modelId="14" srcId="1" destId="12" srcOrd="1" destOrd="0"/>
        <dgm:cxn modelId="5" srcId="0" destId="2" srcOrd="1" destOrd="0"/>
        <dgm:cxn modelId="6" srcId="0" destId="3" srcOrd="2" destOrd="0"/>
      </dgm:cxnLst>
      <dgm:bg/>
      <dgm:whole/>
    </dgm:dataModel>
  </dgm:styleData>
  <dgm:clrData>
    <dgm:dataModel>
      <dgm:ptLst>
        <dgm:pt modelId="0" type="doc"/>
        <dgm:pt modelId="1"/>
        <dgm:pt modelId="2"/>
        <dgm:pt modelId="21"/>
        <dgm:pt modelId="211"/>
        <dgm:pt modelId="3"/>
        <dgm:pt modelId="31"/>
        <dgm:pt modelId="311"/>
        <dgm:pt modelId="4"/>
        <dgm:pt modelId="5"/>
        <dgm:pt modelId="6"/>
        <dgm:pt modelId="7"/>
      </dgm:ptLst>
      <dgm:cxnLst>
        <dgm:cxn modelId="8" srcId="0" destId="1" srcOrd="0" destOrd="0"/>
        <dgm:cxn modelId="9" srcId="1" destId="2" srcOrd="0" destOrd="0"/>
        <dgm:cxn modelId="10" srcId="1" destId="3" srcOrd="1" destOrd="0"/>
        <dgm:cxn modelId="23" srcId="2" destId="21" srcOrd="0" destOrd="0"/>
        <dgm:cxn modelId="24" srcId="21" destId="211" srcOrd="0" destOrd="0"/>
        <dgm:cxn modelId="33" srcId="3" destId="31" srcOrd="0" destOrd="0"/>
        <dgm:cxn modelId="34" srcId="31" destId="311" srcOrd="0" destOrd="0"/>
        <dgm:cxn modelId="11" srcId="0" destId="4" srcOrd="1" destOrd="0"/>
        <dgm:cxn modelId="12" srcId="0" destId="5" srcOrd="2" destOrd="0"/>
        <dgm:cxn modelId="13" srcId="0" destId="6" srcOrd="3" destOrd="0"/>
        <dgm:cxn modelId="14" srcId="0" destId="7" srcOrd="4" destOrd="0"/>
      </dgm:cxnLst>
      <dgm:bg/>
      <dgm:whole/>
    </dgm:dataModel>
  </dgm:clrData>
  <dgm:layoutNode name="mainComposite">
    <dgm:varLst>
      <dgm:chPref val="1"/>
      <dgm:dir/>
      <dgm:animOne val="branch"/>
      <dgm:animLvl val="lvl"/>
      <dgm:resizeHandles val="exact"/>
    </dgm:varLst>
    <dgm:alg type="composite">
      <dgm:param type="vertAlign" val="mid"/>
      <dgm:param type="horzAlign" val="ctr"/>
    </dgm:alg>
    <dgm:shape xmlns:r="http://schemas.openxmlformats.org/officeDocument/2006/relationships" r:blip="">
      <dgm:adjLst/>
    </dgm:shape>
    <dgm:presOf/>
    <dgm:choose name="Name0">
      <dgm:if name="Name1" axis="ch" ptType="node" func="cnt" op="gte" val="2">
        <dgm:choose name="Name2">
          <dgm:if name="Name3" func="var" arg="dir" op="equ" val="norm">
            <dgm:constrLst>
              <dgm:constr type="l" for="ch" forName="hierFlow" refType="w" fact="0.3"/>
              <dgm:constr type="t" for="ch" forName="hierFlow"/>
              <dgm:constr type="r" for="ch" forName="hierFlow" refType="w" fact="0.98"/>
              <dgm:constr type="b" for="ch" forName="hierFlow" refType="h" fact="0.98"/>
              <dgm:constr type="l" for="ch" forName="bgShapesFlow"/>
              <dgm:constr type="t" for="ch" forName="bgShapesFlow"/>
              <dgm:constr type="r" for="ch" forName="bgShapesFlow" refType="w"/>
              <dgm:constr type="b" for="ch" forName="bgShapesFlow" refType="h"/>
              <dgm:constr type="w" for="des" forName="level1Shape" refType="w"/>
              <dgm:constr type="h" for="des" forName="level1Shape" refType="w" refFor="des" refForName="level1Shape" fact="0.66667"/>
              <dgm:constr type="w" for="des" forName="level2Shape" refType="w" refFor="des" refForName="level1Shape" op="equ"/>
              <dgm:constr type="h" for="des" forName="level2Shape" refType="h" refFor="des" refForName="level1Shape" op="equ"/>
              <dgm:constr type="sp" for="des" refType="h" refFor="des" refForName="level1Shape" op="equ" fact="0.4"/>
              <dgm:constr type="sibSp" for="des" forName="hierChild1" refType="w" refFor="des" refForName="level1Shape" op="equ" fact="0.3"/>
              <dgm:constr type="sibSp" for="des" forName="hierChild2" refType="sibSp" refFor="des" refForName="hierChild1" op="equ"/>
              <dgm:constr type="sibSp" for="des" forName="hierChild3" refType="sibSp" refFor="des" refForName="hierChild1" op="equ"/>
              <dgm:constr type="userA" for="des" refType="h" refFor="des" refForName="level1Shape" op="equ"/>
              <dgm:constr type="userB" for="des" refType="sp" refFor="des" op="equ"/>
              <dgm:constr type="h" for="des" forName="firstBuf" refType="h" refFor="des" refForName="level1Shape" fact="0.1"/>
            </dgm:constrLst>
          </dgm:if>
          <dgm:else name="Name4">
            <dgm:constrLst>
              <dgm:constr type="l" for="ch" forName="hierFlow" refType="w" fact="0.02"/>
              <dgm:constr type="t" for="ch" forName="hierFlow"/>
              <dgm:constr type="r" for="ch" forName="hierFlow" refType="w" fact="0.7"/>
              <dgm:constr type="b" for="ch" forName="hierFlow" refType="h" fact="0.98"/>
              <dgm:constr type="l" for="ch" forName="bgShapesFlow"/>
              <dgm:constr type="t" for="ch" forName="bgShapesFlow"/>
              <dgm:constr type="r" for="ch" forName="bgShapesFlow" refType="w"/>
              <dgm:constr type="b" for="ch" forName="bgShapesFlow" refType="h"/>
              <dgm:constr type="w" for="des" forName="level1Shape" refType="w"/>
              <dgm:constr type="h" for="des" forName="level1Shape" refType="w" refFor="des" refForName="level1Shape" fact="0.66667"/>
              <dgm:constr type="w" for="des" forName="level2Shape" refType="w" refFor="des" refForName="level1Shape" op="equ"/>
              <dgm:constr type="h" for="des" forName="level2Shape" refType="h" refFor="des" refForName="level1Shape" op="equ"/>
              <dgm:constr type="sp" for="des" refType="h" refFor="des" refForName="level1Shape" op="equ" fact="0.4"/>
              <dgm:constr type="sibSp" for="des" forName="hierChild1" refType="w" refFor="des" refForName="level1Shape" op="equ" fact="0.3"/>
              <dgm:constr type="sibSp" for="des" forName="hierChild2" refType="sibSp" refFor="des" refForName="hierChild1" op="equ"/>
              <dgm:constr type="sibSp" for="des" forName="hierChild3" refType="sibSp" refFor="des" refForName="hierChild1" op="equ"/>
              <dgm:constr type="userA" for="des" refType="h" refFor="des" refForName="level1Shape" op="equ"/>
              <dgm:constr type="userB" for="des" refType="sp" refFor="des" op="equ"/>
              <dgm:constr type="h" for="des" forName="firstBuf" refType="h" refFor="des" refForName="level1Shape" fact="0.1"/>
            </dgm:constrLst>
          </dgm:else>
        </dgm:choose>
      </dgm:if>
      <dgm:else name="Name5">
        <dgm:constrLst>
          <dgm:constr type="l" for="ch" forName="hierFlow"/>
          <dgm:constr type="t" for="ch" forName="hierFlow"/>
          <dgm:constr type="r" for="ch" forName="hierFlow" refType="w"/>
          <dgm:constr type="b" for="ch" forName="hierFlow" refType="h"/>
          <dgm:constr type="l" for="ch" forName="bgShapesFlow"/>
          <dgm:constr type="t" for="ch" forName="bgShapesFlow"/>
          <dgm:constr type="r" for="ch" forName="bgShapesFlow" refType="w"/>
          <dgm:constr type="b" for="ch" forName="bgShapesFlow" refType="h"/>
          <dgm:constr type="w" for="des" forName="level1Shape" refType="w"/>
          <dgm:constr type="h" for="des" forName="level1Shape" refType="w" refFor="des" refForName="level1Shape" fact="0.66667"/>
          <dgm:constr type="w" for="des" forName="level2Shape" refType="w" refFor="des" refForName="level1Shape" op="equ"/>
          <dgm:constr type="h" for="des" forName="level2Shape" refType="h" refFor="des" refForName="level1Shape" op="equ"/>
          <dgm:constr type="sp" for="des" refType="h" refFor="des" refForName="level1Shape" op="equ" fact="0.4"/>
          <dgm:constr type="sibSp" for="des" forName="hierChild1" refType="w" refFor="des" refForName="level1Shape" op="equ" fact="0.3"/>
          <dgm:constr type="sibSp" for="des" forName="hierChild2" refType="sibSp" refFor="des" refForName="hierChild1" op="equ"/>
          <dgm:constr type="sibSp" for="des" forName="hierChild3" refType="sibSp" refFor="des" refForName="hierChild1" op="equ"/>
          <dgm:constr type="userA" for="des" refType="h" refFor="des" refForName="level1Shape" op="equ"/>
          <dgm:constr type="userB" for="des" refType="sp" refFor="des" op="equ"/>
          <dgm:constr type="h" for="des" forName="firstBuf" refType="h" refFor="des" refForName="level1Shape" fact="0.1"/>
        </dgm:constrLst>
      </dgm:else>
    </dgm:choose>
    <dgm:ruleLst/>
    <dgm:layoutNode name="hierFlow">
      <dgm:alg type="lin">
        <dgm:param type="linDir" val="fromT"/>
        <dgm:param type="nodeVertAlign" val="t"/>
        <dgm:param type="vertAlign" val="t"/>
        <dgm:param type="nodeHorzAlign" val="ctr"/>
        <dgm:param type="fallback" val="2D"/>
      </dgm:alg>
      <dgm:shape xmlns:r="http://schemas.openxmlformats.org/officeDocument/2006/relationships" r:blip="">
        <dgm:adjLst/>
      </dgm:shape>
      <dgm:presOf/>
      <dgm:constrLst/>
      <dgm:ruleLst/>
      <dgm:choose name="Name6">
        <dgm:if name="Name7" axis="ch" ptType="node" func="cnt" op="gte" val="2">
          <dgm:layoutNode name="firstBuf">
            <dgm:alg type="sp"/>
            <dgm:shape xmlns:r="http://schemas.openxmlformats.org/officeDocument/2006/relationships" r:blip="">
              <dgm:adjLst/>
            </dgm:shape>
            <dgm:presOf/>
            <dgm:constrLst/>
            <dgm:ruleLst/>
          </dgm:layoutNode>
        </dgm:if>
        <dgm:else name="Name8"/>
      </dgm:choose>
      <dgm:layoutNode name="hierChild1">
        <dgm:varLst>
          <dgm:chPref val="1"/>
          <dgm:animOne val="branch"/>
          <dgm:animLvl val="lvl"/>
        </dgm:varLst>
        <dgm:choose name="Name9">
          <dgm:if name="Name10" func="var" arg="dir" op="equ" val="norm">
            <dgm:alg type="hierChild">
              <dgm:param type="linDir" val="fromL"/>
              <dgm:param type="vertAlign" val="t"/>
            </dgm:alg>
          </dgm:if>
          <dgm:else name="Name11">
            <dgm:alg type="hierChild">
              <dgm:param type="linDir" val="fromR"/>
              <dgm:param type="vertAlign" val="t"/>
            </dgm:alg>
          </dgm:else>
        </dgm:choose>
        <dgm:shape xmlns:r="http://schemas.openxmlformats.org/officeDocument/2006/relationships" r:blip="">
          <dgm:adjLst/>
        </dgm:shape>
        <dgm:presOf/>
        <dgm:constrLst>
          <dgm:constr type="primFontSz" for="des" ptType="node" op="equ"/>
        </dgm:constrLst>
        <dgm:ruleLst/>
        <dgm:forEach name="Name12" axis="ch" cnt="3">
          <dgm:forEach name="Name13" axis="self" ptType="node">
            <dgm:layoutNode name="Name14">
              <dgm:alg type="hierRoot"/>
              <dgm:shape xmlns:r="http://schemas.openxmlformats.org/officeDocument/2006/relationships" r:blip="">
                <dgm:adjLst/>
              </dgm:shape>
              <dgm:presOf/>
              <dgm:constrLst/>
              <dgm:ruleLst/>
              <dgm:layoutNode name="level1Shape" styleLbl="node0">
                <dgm:varLst>
                  <dgm:chPref val="3"/>
                </dgm:varLst>
                <dgm:alg type="tx"/>
                <dgm:shape xmlns:r="http://schemas.openxmlformats.org/officeDocument/2006/relationships" type="roundRect" r:blip="">
                  <dgm:adjLst>
                    <dgm:adj idx="1" val="0.1"/>
                  </dgm:adjLst>
                </dgm:shape>
                <dgm:presOf axis="self"/>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hierChild2">
                <dgm:choose name="Name15">
                  <dgm:if name="Name16" func="var" arg="dir" op="equ" val="norm">
                    <dgm:alg type="hierChild">
                      <dgm:param type="linDir" val="fromL"/>
                    </dgm:alg>
                  </dgm:if>
                  <dgm:else name="Name17">
                    <dgm:alg type="hierChild">
                      <dgm:param type="linDir" val="fromR"/>
                    </dgm:alg>
                  </dgm:else>
                </dgm:choose>
                <dgm:shape xmlns:r="http://schemas.openxmlformats.org/officeDocument/2006/relationships" r:blip="">
                  <dgm:adjLst/>
                </dgm:shape>
                <dgm:presOf/>
                <dgm:constrLst/>
                <dgm:ruleLst/>
                <dgm:forEach name="repeat" axis="ch">
                  <dgm:forEach name="Name18" axis="self" ptType="parTrans" cnt="1">
                    <dgm:layoutNode name="Name19">
                      <dgm:alg type="conn">
                        <dgm:param type="dim" val="1D"/>
                        <dgm:param type="endSty" val="noArr"/>
                        <dgm:param type="connRout" val="bend"/>
                        <dgm:param type="begPts" val="bCtr"/>
                        <dgm:param type="endPts" val="tCtr"/>
                      </dgm:alg>
                      <dgm:shape xmlns:r="http://schemas.openxmlformats.org/officeDocument/2006/relationships" type="conn" r:blip="">
                        <dgm:adjLst/>
                      </dgm:shape>
                      <dgm:presOf axis="self"/>
                      <dgm:constrLst>
                        <dgm:constr type="w" val="1"/>
                        <dgm:constr type="h" val="1"/>
                        <dgm:constr type="begPad"/>
                        <dgm:constr type="endPad"/>
                      </dgm:constrLst>
                      <dgm:ruleLst/>
                    </dgm:layoutNode>
                  </dgm:forEach>
                  <dgm:forEach name="Name20" axis="self" ptType="node">
                    <dgm:layoutNode name="Name21">
                      <dgm:alg type="hierRoot"/>
                      <dgm:shape xmlns:r="http://schemas.openxmlformats.org/officeDocument/2006/relationships" r:blip="">
                        <dgm:adjLst/>
                      </dgm:shape>
                      <dgm:presOf/>
                      <dgm:constrLst/>
                      <dgm:ruleLst/>
                      <dgm:layoutNode name="level2Shape">
                        <dgm:alg type="tx"/>
                        <dgm:shape xmlns:r="http://schemas.openxmlformats.org/officeDocument/2006/relationships" type="roundRect" r:blip="">
                          <dgm:adjLst>
                            <dgm:adj idx="1" val="0.1"/>
                          </dgm:adjLst>
                        </dgm:shape>
                        <dgm:presOf axis="self"/>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hierChild3">
                        <dgm:choose name="Name22">
                          <dgm:if name="Name23" func="var" arg="dir" op="equ" val="norm">
                            <dgm:alg type="hierChild">
                              <dgm:param type="linDir" val="fromL"/>
                            </dgm:alg>
                          </dgm:if>
                          <dgm:else name="Name24">
                            <dgm:alg type="hierChild">
                              <dgm:param type="linDir" val="fromR"/>
                            </dgm:alg>
                          </dgm:else>
                        </dgm:choose>
                        <dgm:shape xmlns:r="http://schemas.openxmlformats.org/officeDocument/2006/relationships" r:blip="">
                          <dgm:adjLst/>
                        </dgm:shape>
                        <dgm:presOf/>
                        <dgm:constrLst/>
                        <dgm:ruleLst/>
                        <dgm:forEach name="Name25" ref="repeat"/>
                      </dgm:layoutNode>
                    </dgm:layoutNode>
                  </dgm:forEach>
                </dgm:forEach>
              </dgm:layoutNode>
            </dgm:layoutNode>
          </dgm:forEach>
        </dgm:forEach>
      </dgm:layoutNode>
    </dgm:layoutNode>
    <dgm:layoutNode name="bgShapesFlow">
      <dgm:alg type="lin">
        <dgm:param type="linDir" val="fromT"/>
        <dgm:param type="nodeVertAlign" val="t"/>
        <dgm:param type="vertAlign" val="t"/>
        <dgm:param type="nodeHorzAlign" val="ctr"/>
      </dgm:alg>
      <dgm:shape xmlns:r="http://schemas.openxmlformats.org/officeDocument/2006/relationships" r:blip="">
        <dgm:adjLst/>
      </dgm:shape>
      <dgm:presOf/>
      <dgm:constrLst>
        <dgm:constr type="userB"/>
        <dgm:constr type="w" for="ch" forName="rectComp" refType="w"/>
        <dgm:constr type="h" for="ch" forName="rectComp" refType="h"/>
        <dgm:constr type="w" for="des" forName="bgRect" refType="w"/>
        <dgm:constr type="primFontSz" for="des" forName="bgRectTx" op="equ"/>
      </dgm:constrLst>
      <dgm:ruleLst/>
      <dgm:forEach name="Name26" axis="ch" ptType="node" st="2">
        <dgm:layoutNode name="rectComp">
          <dgm:alg type="composite">
            <dgm:param type="vertAlign" val="t"/>
            <dgm:param type="horzAlign" val="ctr"/>
          </dgm:alg>
          <dgm:shape xmlns:r="http://schemas.openxmlformats.org/officeDocument/2006/relationships" r:blip="">
            <dgm:adjLst/>
          </dgm:shape>
          <dgm:presOf/>
          <dgm:choose name="Name27">
            <dgm:if name="Name28" func="var" arg="dir" op="equ" val="norm">
              <dgm:constrLst>
                <dgm:constr type="userA"/>
                <dgm:constr type="l" for="ch" forName="bgRect"/>
                <dgm:constr type="t" for="ch" forName="bgRect"/>
                <dgm:constr type="h" for="ch" forName="bgRect" refType="userA" fact="1.2"/>
                <dgm:constr type="l" for="ch" forName="bgRectTx"/>
                <dgm:constr type="t" for="ch" forName="bgRectTx"/>
                <dgm:constr type="w" for="ch" forName="bgRectTx" refType="w" refFor="ch" refForName="bgRect" fact="0.3"/>
                <dgm:constr type="h" for="ch" forName="bgRectTx" refType="h" refFor="ch" refForName="bgRect" op="equ"/>
              </dgm:constrLst>
            </dgm:if>
            <dgm:else name="Name29">
              <dgm:constrLst>
                <dgm:constr type="userA"/>
                <dgm:constr type="l" for="ch" forName="bgRect"/>
                <dgm:constr type="t" for="ch" forName="bgRect"/>
                <dgm:constr type="h" for="ch" forName="bgRect" refType="userA" fact="1.2"/>
                <dgm:constr type="r" for="ch" forName="bgRectTx" refType="w"/>
                <dgm:constr type="t" for="ch" forName="bgRectTx"/>
                <dgm:constr type="w" for="ch" forName="bgRectTx" refType="w" refFor="ch" refForName="bgRect" fact="0.3"/>
                <dgm:constr type="h" for="ch" forName="bgRectTx" refType="h" refFor="ch" refForName="bgRect" op="equ"/>
              </dgm:constrLst>
            </dgm:else>
          </dgm:choose>
          <dgm:ruleLst/>
          <dgm:layoutNode name="bgRect" styleLbl="bgShp">
            <dgm:alg type="sp"/>
            <dgm:shape xmlns:r="http://schemas.openxmlformats.org/officeDocument/2006/relationships" type="roundRect" r:blip="" zOrderOff="-999">
              <dgm:adjLst>
                <dgm:adj idx="1" val="0.1"/>
              </dgm:adjLst>
            </dgm:shape>
            <dgm:presOf axis="desOrSelf" ptType="node"/>
            <dgm:constrLst/>
            <dgm:ruleLst/>
          </dgm:layoutNode>
          <dgm:layoutNode name="bgRectTx" styleLbl="bgShp">
            <dgm:varLst>
              <dgm:bulletEnabled val="1"/>
            </dgm:varLst>
            <dgm:alg type="tx"/>
            <dgm:presOf axis="desOrSelf" ptType="node"/>
            <dgm:shape xmlns:r="http://schemas.openxmlformats.org/officeDocument/2006/relationships" type="rect" r:blip="" zOrderOff="-999" hideGeom="1">
              <dgm:adjLst/>
            </dgm:shape>
            <dgm:constrLst>
              <dgm:constr type="primFontSz" val="65"/>
            </dgm:constrLst>
            <dgm:ruleLst>
              <dgm:rule type="primFontSz" val="5" fact="NaN" max="NaN"/>
            </dgm:ruleLst>
          </dgm:layoutNode>
        </dgm:layoutNode>
        <dgm:choose name="Name30">
          <dgm:if name="Name31" axis="self" ptType="node" func="revPos" op="gte" val="2">
            <dgm:layoutNode name="spComp">
              <dgm:alg type="composite">
                <dgm:param type="vertAlign" val="t"/>
                <dgm:param type="horzAlign" val="ctr"/>
              </dgm:alg>
              <dgm:shape xmlns:r="http://schemas.openxmlformats.org/officeDocument/2006/relationships" r:blip="">
                <dgm:adjLst/>
              </dgm:shape>
              <dgm:presOf/>
              <dgm:constrLst>
                <dgm:constr type="userA"/>
                <dgm:constr type="userB"/>
                <dgm:constr type="l" for="ch" forName="vSp"/>
                <dgm:constr type="t" for="ch" forName="vSp"/>
                <dgm:constr type="h" for="ch" forName="vSp" refType="userB"/>
                <dgm:constr type="hOff" for="ch" forName="vSp" refType="userA" fact="-0.2"/>
              </dgm:constrLst>
              <dgm:ruleLst/>
              <dgm:layoutNode name="vSp">
                <dgm:alg type="sp"/>
                <dgm:shape xmlns:r="http://schemas.openxmlformats.org/officeDocument/2006/relationships" r:blip="">
                  <dgm:adjLst/>
                </dgm:shape>
                <dgm:presOf/>
                <dgm:constrLst/>
                <dgm:ruleLst/>
              </dgm:layoutNode>
            </dgm:layoutNode>
          </dgm:if>
          <dgm:else name="Name32"/>
        </dgm:choose>
      </dgm:forEach>
    </dgm:layoutNode>
  </dgm:layoutNode>
</dgm:layoutDef>
</file>

<file path=ppt/diagrams/layout4.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5.xml><?xml version="1.0" encoding="utf-8"?>
<dgm:layoutDef xmlns:dgm="http://schemas.openxmlformats.org/drawingml/2006/diagram" xmlns:a="http://schemas.openxmlformats.org/drawingml/2006/main" uniqueId="urn:microsoft.com/office/officeart/2005/8/layout/hList7">
  <dgm:title val=""/>
  <dgm:desc val=""/>
  <dgm:catLst>
    <dgm:cat type="list" pri="12000"/>
    <dgm:cat type="process" pri="20000"/>
    <dgm:cat type="relationship" pri="14000"/>
    <dgm:cat type="convert" pri="8000"/>
    <dgm:cat type="picture" pri="25000"/>
    <dgm:cat type="pictureconvert" pri="2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onstrLst>
      <dgm:constr type="w" for="ch" forName="fgShape" refType="w" fact="0.92"/>
      <dgm:constr type="h" for="ch" forName="fgShape" refType="h" fact="0.15"/>
      <dgm:constr type="b" for="ch" forName="fgShape" refType="h" fact="0.95"/>
      <dgm:constr type="ctrX" for="ch" forName="fgShape" refType="w" fact="0.5"/>
      <dgm:constr type="w" for="ch" forName="linComp" refType="w"/>
      <dgm:constr type="h" for="ch" forName="linComp" refType="h"/>
      <dgm:constr type="ctrX" for="ch" forName="linComp" refType="w" fact="0.5"/>
    </dgm:constrLst>
    <dgm:ruleLst/>
    <dgm:layoutNode name="fgShape" styleLbl="fgShp">
      <dgm:alg type="sp"/>
      <dgm:shape xmlns:r="http://schemas.openxmlformats.org/officeDocument/2006/relationships" type="leftRightArrow" r:blip="" zOrderOff="99999">
        <dgm:adjLst/>
      </dgm:shape>
      <dgm:presOf/>
      <dgm:constrLst/>
      <dgm:ruleLst/>
    </dgm:layoutNode>
    <dgm:layoutNode name="linComp">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ptType="sibTrans" refType="w" refFor="ch" refForName="compNode" fact="0.03"/>
        <dgm:constr type="primFontSz" for="des" ptType="node" op="equ" val="65"/>
      </dgm:constrLst>
      <dgm:ruleLst/>
      <dgm:forEach name="nodesForEach" axis="ch" ptType="node">
        <dgm:layoutNode name="compNode">
          <dgm:alg type="composite"/>
          <dgm:shape xmlns:r="http://schemas.openxmlformats.org/officeDocument/2006/relationships" r:blip="">
            <dgm:adjLst/>
          </dgm:shape>
          <dgm:presOf/>
          <dgm:constrLst>
            <dgm:constr type="w" for="ch" forName="bkgdShape" refType="w"/>
            <dgm:constr type="h" for="ch" forName="bkgdShape" refType="h"/>
            <dgm:constr type="w" for="ch" forName="nodeTx" refType="w"/>
            <dgm:constr type="h" for="ch" forName="nodeTx" refType="h" fact="0.4"/>
            <dgm:constr type="b" for="ch" forName="nodeTx" refType="h" fact="0.8"/>
            <dgm:constr type="w" for="ch" forName="invisiNode" refType="w" fact="0.01"/>
            <dgm:constr type="h" for="ch" forName="invisiNode" refType="h" fact="0.06"/>
            <dgm:constr type="t" for="ch" forName="invisiNode"/>
            <dgm:constr type="ctrX" for="ch" forName="invisiNode" refType="w" fact="0.5"/>
            <dgm:constr type="h" for="ch" forName="imagNode" refType="h" fact="0.333"/>
            <dgm:constr type="w" for="ch" forName="imagNode" refType="h" refFor="ch" refForName="imagNode"/>
            <dgm:constr type="ctrX" for="ch" forName="imagNode" refType="w" fact="0.5"/>
            <dgm:constr type="t" for="ch" forName="imagNode" refType="h" fact="0.06"/>
            <dgm:constr type="w" for="ch" forName="imagNode" refType="w" op="lte" fact="0.94"/>
          </dgm:constrLst>
          <dgm:ruleLst/>
          <dgm:layoutNode name="bkgdShape">
            <dgm:alg type="sp"/>
            <dgm:shape xmlns:r="http://schemas.openxmlformats.org/officeDocument/2006/relationships" type="roundRect" r:blip="">
              <dgm:adjLst>
                <dgm:adj idx="1" val="0.1"/>
              </dgm:adjLst>
            </dgm:shape>
            <dgm:presOf axis="desOrSelf" ptType="node"/>
            <dgm:constrLst/>
            <dgm:ruleLst/>
          </dgm:layoutNode>
          <dgm:layoutNode name="nodeTx">
            <dgm:varLst>
              <dgm:bulletEnabled val="1"/>
            </dgm:varLst>
            <dgm:alg type="tx">
              <dgm:param type="txAnchorVert" val="mid"/>
              <dgm:param type="txAnchorHorzCh" val="ctr"/>
              <dgm:param type="stBulletLvl" val="2"/>
            </dgm:alg>
            <dgm:shape xmlns:r="http://schemas.openxmlformats.org/officeDocument/2006/relationships" type="rect" r:blip="" hideGeom="1">
              <dgm:adjLst/>
            </dgm:shape>
            <dgm:presOf axis="desOrSelf" ptType="node"/>
            <dgm:constrLst/>
            <dgm:ruleLst>
              <dgm:rule type="primFontSz" val="5" fact="NaN" max="NaN"/>
            </dgm:ruleLst>
          </dgm:layoutNode>
          <dgm:layoutNode name="invisiNode">
            <dgm:alg type="sp"/>
            <dgm:shape xmlns:r="http://schemas.openxmlformats.org/officeDocument/2006/relationships" type="roundRect" r:blip="" hideGeom="1">
              <dgm:adjLst>
                <dgm:adj idx="1" val="0.1"/>
              </dgm:adjLst>
            </dgm:shape>
            <dgm:presOf/>
            <dgm:constrLst/>
            <dgm:ruleLst/>
          </dgm:layoutNode>
          <dgm:layoutNode name="imagNode" styleLbl="fgImgPlac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Node>
</dgm:layoutDef>
</file>

<file path=ppt/diagrams/layout6.xml><?xml version="1.0" encoding="utf-8"?>
<dgm:layoutDef xmlns:dgm="http://schemas.openxmlformats.org/drawingml/2006/diagram" xmlns:a="http://schemas.openxmlformats.org/drawingml/2006/main" uniqueId="urn:microsoft.com/office/officeart/2005/8/layout/radial1">
  <dgm:title val=""/>
  <dgm:desc val=""/>
  <dgm:catLst>
    <dgm:cat type="relationship" pri="22000"/>
    <dgm:cat type="cycle" pri="10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w" for="ch" forName="node" refType="w" refFor="ch" refForName="centerShape" op="equ"/>
      <dgm:constr type="sp" refType="w" refFor="ch" refForName="node" fact="0.3"/>
      <dgm:constr type="sibSp" refType="w" refFor="ch" refForName="node" fact="0.3"/>
      <dgm:constr type="primFontSz" for="ch" forName="centerShape" val="65"/>
      <dgm:constr type="primFontSz" for="des" forName="node" op="equ" val="65"/>
      <dgm:constr type="primFontSz" for="des" forName="connTx" val="55"/>
      <dgm:constr type="primFontSz" for="des" forName="connTx" refType="primFontSz" refFor="ch" refForName="centerShape" op="lte" fact="0.8"/>
    </dgm:constrLst>
    <dgm:ruleLst/>
    <dgm:forEach name="Name6"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forEach name="Name7" axis="ch">
        <dgm:forEach name="Name8" axis="self" ptType="parTrans">
          <dgm:layoutNode name="Name9">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connDist"/>
              <dgm:constr type="userA" for="ch" refType="connDist"/>
              <dgm:constr type="w" val="1"/>
              <dgm:constr type="h" val="5"/>
              <dgm:constr type="begPad"/>
              <dgm:constr type="endPad"/>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w" val="NaN" fact="0.8" max="NaN"/>
                <dgm:rule type="h" val="NaN" fact="1" max="NaN"/>
                <dgm:rule type="primFontSz" val="5" fact="NaN" max="NaN"/>
              </dgm:ruleLst>
            </dgm:layoutNode>
          </dgm:layoutNode>
        </dgm:forEach>
        <dgm:forEach name="Name10" axis="self" ptType="node">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forEach>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hProcess6">
  <dgm:title val=""/>
  <dgm:desc val=""/>
  <dgm:catLst>
    <dgm:cat type="process"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theList">
    <dgm:varLst>
      <dgm:dir/>
      <dgm:animLvl val="lvl"/>
      <dgm:resizeHandles val="exact"/>
    </dgm:varLst>
    <dgm:choose name="Name0">
      <dgm:if name="Name1" func="var" arg="dir" op="equ" val="norm">
        <dgm:alg type="lin">
          <dgm:param type="linDir" val="fromL"/>
          <dgm:param type="nodeHorzAlign" val="l"/>
        </dgm:alg>
      </dgm:if>
      <dgm:else name="Name2">
        <dgm:alg type="lin">
          <dgm:param type="linDir" val="fromR"/>
          <dgm:param type="nodeHorzAlign" val="r"/>
        </dgm:alg>
      </dgm:else>
    </dgm:choose>
    <dgm:shape xmlns:r="http://schemas.openxmlformats.org/officeDocument/2006/relationships" r:blip="">
      <dgm:adjLst/>
    </dgm:shape>
    <dgm:presOf/>
    <dgm:constrLst>
      <dgm:constr type="w" for="ch" forName="compNode" refType="w"/>
      <dgm:constr type="h" for="ch" forName="compNode" refType="w" refFor="ch" refForName="compNode" fact="0.7"/>
      <dgm:constr type="ctrY" for="ch" forName="compNode" refType="h" fact="0.5"/>
      <dgm:constr type="w" for="ch" forName="aSpace" refType="w" fact="0.05"/>
      <dgm:constr type="primFontSz" for="des" forName="childTextHidden" op="equ" val="65"/>
      <dgm:constr type="primFontSz" for="des" forName="parentText" op="equ"/>
    </dgm:constrLst>
    <dgm:ruleLst/>
    <dgm:forEach name="aNodeForEach" axis="ch" ptType="node">
      <dgm:layoutNode name="compNode">
        <dgm:alg type="composite">
          <dgm:param type="ar" val="1.43"/>
        </dgm:alg>
        <dgm:shape xmlns:r="http://schemas.openxmlformats.org/officeDocument/2006/relationships" r:blip="">
          <dgm:adjLst/>
        </dgm:shape>
        <dgm:presOf/>
        <dgm:choose name="Name3">
          <dgm:if name="Name4" func="var" arg="dir" op="equ" val="norm">
            <dgm:constrLst>
              <dgm:constr type="w" for="ch" forName="childTextVisible" refType="w" fact="0.8"/>
              <dgm:constr type="h" for="ch" forName="childTextVisible" refType="h"/>
              <dgm:constr type="r" for="ch" forName="childTextVisible" refType="w"/>
              <dgm:constr type="w" for="ch" forName="childTextHidden" refType="w" fact="0.6"/>
              <dgm:constr type="h" for="ch" forName="childTextHidden" refType="h"/>
              <dgm:constr type="r" for="ch" forName="childTextHidden" refType="w"/>
              <dgm:constr type="l" for="ch" forName="parentText"/>
              <dgm:constr type="w" for="ch" forName="parentText" refType="w" fact="0.4"/>
              <dgm:constr type="h" for="ch" forName="parentText" refType="w" refFor="ch" refForName="parentText" op="equ"/>
              <dgm:constr type="ctrY" for="ch" forName="parentText" refType="h" fact="0.5"/>
            </dgm:constrLst>
          </dgm:if>
          <dgm:else name="Name5">
            <dgm:constrLst>
              <dgm:constr type="w" for="ch" forName="childTextVisible" refType="w" fact="0.8"/>
              <dgm:constr type="h" for="ch" forName="childTextVisible" refType="h"/>
              <dgm:constr type="l" for="ch" forName="childTextVisible"/>
              <dgm:constr type="w" for="ch" forName="childTextHidden" refType="w" fact="0.6"/>
              <dgm:constr type="h" for="ch" forName="childTextHidden" refType="h"/>
              <dgm:constr type="l" for="ch" forName="childTextHidden"/>
              <dgm:constr type="r" for="ch" forName="parentText" refType="w"/>
              <dgm:constr type="w" for="ch" forName="parentText" refType="w" fact="0.4"/>
              <dgm:constr type="h" for="ch" forName="parentText" refType="w" refFor="ch" refForName="parentText" op="equ"/>
              <dgm:constr type="ctrY" for="ch" forName="parentText" refType="h" fact="0.5"/>
            </dgm:constrLst>
          </dgm:else>
        </dgm:choose>
        <dgm:ruleLst/>
        <dgm:layoutNode name="noGeometry">
          <dgm:alg type="sp"/>
          <dgm:shape xmlns:r="http://schemas.openxmlformats.org/officeDocument/2006/relationships" r:blip="">
            <dgm:adjLst/>
          </dgm:shape>
          <dgm:presOf/>
          <dgm:constrLst/>
          <dgm:ruleLst/>
        </dgm:layoutNode>
        <dgm:layoutNode name="childTextVisible" styleLbl="bgAccFollowNode1">
          <dgm:varLst>
            <dgm:bulletEnabled val="1"/>
          </dgm:varLst>
          <dgm:alg type="sp"/>
          <dgm:choose name="Name6">
            <dgm:if name="Name7" func="var" arg="dir" op="equ" val="norm">
              <dgm:shape xmlns:r="http://schemas.openxmlformats.org/officeDocument/2006/relationships" type="rightArrow" r:blip="">
                <dgm:adjLst>
                  <dgm:adj idx="1" val="0.7"/>
                  <dgm:adj idx="2" val="0.5"/>
                </dgm:adjLst>
              </dgm:shape>
            </dgm:if>
            <dgm:else name="Name8">
              <dgm:shape xmlns:r="http://schemas.openxmlformats.org/officeDocument/2006/relationships" type="leftArrow" r:blip="">
                <dgm:adjLst>
                  <dgm:adj idx="1" val="0.7"/>
                  <dgm:adj idx="2" val="0.5"/>
                </dgm:adjLst>
              </dgm:shape>
            </dgm:else>
          </dgm:choose>
          <dgm:presOf axis="des" ptType="node"/>
          <dgm:constrLst/>
          <dgm:ruleLst/>
        </dgm:layoutNode>
        <dgm:layoutNode name="childTextHidden" styleLbl="bgAccFollowNode1">
          <dgm:choose name="Name9">
            <dgm:if name="Name10" axis="des followSib" ptType="node node" st="1 1" cnt="1 0" func="cnt" op="gte" val="1">
              <dgm:alg type="tx">
                <dgm:param type="stBulletLvl" val="1"/>
                <dgm:param type="txAnchorVertCh" val="mid"/>
              </dgm:alg>
            </dgm:if>
            <dgm:else name="Name11">
              <dgm:alg type="tx">
                <dgm:param type="stBulletLvl" val="2"/>
                <dgm:param type="txAnchorVertCh" val="mid"/>
              </dgm:alg>
            </dgm:else>
          </dgm:choose>
          <dgm:choose name="Name12">
            <dgm:if name="Name13" func="var" arg="dir" op="equ" val="norm">
              <dgm:shape xmlns:r="http://schemas.openxmlformats.org/officeDocument/2006/relationships" type="rightArrow" r:blip="" hideGeom="1">
                <dgm:adjLst>
                  <dgm:adj idx="1" val="0.7"/>
                  <dgm:adj idx="2" val="0.5"/>
                </dgm:adjLst>
              </dgm:shape>
            </dgm:if>
            <dgm:else name="Name14">
              <dgm:shape xmlns:r="http://schemas.openxmlformats.org/officeDocument/2006/relationships" type="leftArrow" r:blip="" hideGeom="1">
                <dgm:adjLst>
                  <dgm:adj idx="1" val="0.7"/>
                  <dgm:adj idx="2" val="0.5"/>
                </dgm:adjLst>
              </dgm:shape>
            </dgm:else>
          </dgm:choose>
          <dgm:presOf axis="des" ptType="node"/>
          <dgm:constrLst>
            <dgm:constr type="secFontSz" refType="primFontSz"/>
            <dgm:constr type="tMarg" refType="primFontSz" fact="0.05"/>
            <dgm:constr type="bMarg" refType="primFontSz" fact="0.05"/>
            <dgm:constr type="rMarg" refType="primFontSz" fact="0.1"/>
            <dgm:constr type="lMarg" refType="primFontSz" fact="0.2"/>
          </dgm:constrLst>
          <dgm:ruleLst>
            <dgm:rule type="primFontSz" val="5" fact="NaN" max="NaN"/>
          </dgm:ruleLst>
        </dgm:layoutNode>
        <dgm:layoutNode name="parentText" styleLbl="node1">
          <dgm:varLst>
            <dgm:chMax val="1"/>
            <dgm:bulletEnabled val="1"/>
          </dgm:varLst>
          <dgm:alg type="tx"/>
          <dgm:shape xmlns:r="http://schemas.openxmlformats.org/officeDocument/2006/relationships" type="ellipse" r:blip="">
            <dgm:adjLst/>
          </dgm:shape>
          <dgm:presOf axis="self"/>
          <dgm:constrLst>
            <dgm:constr type="primFontSz" val="65"/>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choose name="Name15">
        <dgm:if name="Name16" axis="self" ptType="node" func="revPos" op="gte" val="2">
          <dgm:layoutNode name="aSpace">
            <dgm:alg type="sp"/>
            <dgm:shape xmlns:r="http://schemas.openxmlformats.org/officeDocument/2006/relationships" r:blip="">
              <dgm:adjLst/>
            </dgm:shape>
            <dgm:presOf/>
            <dgm:constrLst/>
            <dgm:ruleLst/>
          </dgm:layoutNode>
        </dgm:if>
        <dgm:else name="Name17"/>
      </dgm:choose>
    </dgm:forEach>
  </dgm:layoutNode>
</dgm:layoutDef>
</file>

<file path=ppt/diagrams/layout9.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B099A2C-C370-4530-BF33-47C3AB493243}" type="datetimeFigureOut">
              <a:rPr lang="en-AU" smtClean="0"/>
              <a:t>17/11/2021</a:t>
            </a:fld>
            <a:endParaRPr lang="en-AU"/>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2E4B725-2203-4ED2-9256-A661C18EFA60}" type="slidenum">
              <a:rPr lang="en-AU" smtClean="0"/>
              <a:t>‹#›</a:t>
            </a:fld>
            <a:endParaRPr lang="en-AU"/>
          </a:p>
        </p:txBody>
      </p:sp>
    </p:spTree>
    <p:extLst>
      <p:ext uri="{BB962C8B-B14F-4D97-AF65-F5344CB8AC3E}">
        <p14:creationId xmlns:p14="http://schemas.microsoft.com/office/powerpoint/2010/main" val="34932654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AU" dirty="0"/>
              <a:t>Welcome &amp; Introduction</a:t>
            </a:r>
          </a:p>
          <a:p>
            <a:pPr marL="171450" indent="-171450">
              <a:buFont typeface="Arial" panose="020B0604020202020204" pitchFamily="34" charset="0"/>
              <a:buChar char="•"/>
            </a:pPr>
            <a:r>
              <a:rPr lang="en-AU" dirty="0"/>
              <a:t>Acknowledgement of Country</a:t>
            </a:r>
          </a:p>
        </p:txBody>
      </p:sp>
      <p:sp>
        <p:nvSpPr>
          <p:cNvPr id="4" name="Slide Number Placeholder 3"/>
          <p:cNvSpPr>
            <a:spLocks noGrp="1"/>
          </p:cNvSpPr>
          <p:nvPr>
            <p:ph type="sldNum" sz="quarter" idx="5"/>
          </p:nvPr>
        </p:nvSpPr>
        <p:spPr/>
        <p:txBody>
          <a:bodyPr/>
          <a:lstStyle/>
          <a:p>
            <a:fld id="{72E4B725-2203-4ED2-9256-A661C18EFA60}" type="slidenum">
              <a:rPr lang="en-AU" smtClean="0"/>
              <a:t>1</a:t>
            </a:fld>
            <a:endParaRPr lang="en-AU"/>
          </a:p>
        </p:txBody>
      </p:sp>
    </p:spTree>
    <p:extLst>
      <p:ext uri="{BB962C8B-B14F-4D97-AF65-F5344CB8AC3E}">
        <p14:creationId xmlns:p14="http://schemas.microsoft.com/office/powerpoint/2010/main" val="375601041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18</a:t>
            </a:fld>
            <a:endParaRPr lang="en-AU"/>
          </a:p>
        </p:txBody>
      </p:sp>
    </p:spTree>
    <p:extLst>
      <p:ext uri="{BB962C8B-B14F-4D97-AF65-F5344CB8AC3E}">
        <p14:creationId xmlns:p14="http://schemas.microsoft.com/office/powerpoint/2010/main" val="138001522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19163" y="746125"/>
            <a:ext cx="4968875" cy="3725863"/>
          </a:xfrm>
        </p:spPr>
      </p:sp>
      <p:sp>
        <p:nvSpPr>
          <p:cNvPr id="3" name="Notes Placeholder 2"/>
          <p:cNvSpPr>
            <a:spLocks noGrp="1"/>
          </p:cNvSpPr>
          <p:nvPr>
            <p:ph type="body" idx="1"/>
          </p:nvPr>
        </p:nvSpPr>
        <p:spPr/>
        <p:txBody>
          <a:bodyPr/>
          <a:lstStyle/>
          <a:p>
            <a:r>
              <a:rPr lang="en-AU" dirty="0">
                <a:effectLst/>
              </a:rPr>
              <a:t>Despite your best efforts, it’s possible you’ll still encounter situations where personal information is wrongly used or disclosed. We refer to these situations as breaches of privacy. </a:t>
            </a:r>
          </a:p>
          <a:p>
            <a:r>
              <a:rPr lang="en-AU" dirty="0">
                <a:effectLst/>
              </a:rPr>
              <a:t>The head of department is responsible for addressing privacy breaches. </a:t>
            </a:r>
          </a:p>
          <a:p>
            <a:r>
              <a:rPr lang="en-AU" dirty="0">
                <a:effectLst/>
              </a:rPr>
              <a:t>When you discover a privacy breach, immediately email the Privacy Officer and either the head of the relevant department or a more senior staff member, such as the director</a:t>
            </a:r>
            <a:r>
              <a:rPr lang="en-AU" baseline="0" dirty="0">
                <a:effectLst/>
              </a:rPr>
              <a:t> </a:t>
            </a:r>
            <a:r>
              <a:rPr lang="en-AU" dirty="0">
                <a:effectLst/>
              </a:rPr>
              <a:t>or dean.</a:t>
            </a:r>
          </a:p>
          <a:p>
            <a:pPr lvl="0"/>
            <a:r>
              <a:rPr lang="en-AU" b="1" dirty="0">
                <a:latin typeface="Calibri" panose="020F0502020204030204" pitchFamily="34" charset="0"/>
              </a:rPr>
              <a:t>Reporting</a:t>
            </a:r>
            <a:r>
              <a:rPr lang="en-AU" dirty="0">
                <a:latin typeface="Calibri" panose="020F0502020204030204" pitchFamily="34" charset="0"/>
              </a:rPr>
              <a:t> the breach</a:t>
            </a:r>
          </a:p>
          <a:p>
            <a:pPr lvl="0"/>
            <a:r>
              <a:rPr lang="en-AU" b="1" dirty="0">
                <a:latin typeface="Calibri" panose="020F0502020204030204" pitchFamily="34" charset="0"/>
              </a:rPr>
              <a:t>Preventing</a:t>
            </a:r>
            <a:r>
              <a:rPr lang="en-AU" dirty="0">
                <a:latin typeface="Calibri" panose="020F0502020204030204" pitchFamily="34" charset="0"/>
              </a:rPr>
              <a:t> future breaches</a:t>
            </a:r>
          </a:p>
          <a:p>
            <a:pPr lvl="0"/>
            <a:r>
              <a:rPr lang="en-AU" sz="1100" b="1" dirty="0">
                <a:latin typeface="Calibri" panose="020F0502020204030204" pitchFamily="34" charset="0"/>
              </a:rPr>
              <a:t>Notifying</a:t>
            </a:r>
            <a:r>
              <a:rPr lang="en-AU" sz="1100" dirty="0">
                <a:latin typeface="Calibri" panose="020F0502020204030204" pitchFamily="34" charset="0"/>
              </a:rPr>
              <a:t> relevant people</a:t>
            </a:r>
          </a:p>
          <a:p>
            <a:pPr lvl="0"/>
            <a:r>
              <a:rPr lang="en-AU" b="1" dirty="0">
                <a:latin typeface="Calibri" panose="020F0502020204030204" pitchFamily="34" charset="0"/>
              </a:rPr>
              <a:t>Evaluating</a:t>
            </a:r>
            <a:r>
              <a:rPr lang="en-AU" dirty="0">
                <a:latin typeface="Calibri" panose="020F0502020204030204" pitchFamily="34" charset="0"/>
              </a:rPr>
              <a:t> the risks</a:t>
            </a:r>
          </a:p>
          <a:p>
            <a:pPr lvl="0"/>
            <a:r>
              <a:rPr lang="en-AU" b="1" dirty="0">
                <a:latin typeface="Calibri" panose="020F0502020204030204" pitchFamily="34" charset="0"/>
              </a:rPr>
              <a:t>Containing</a:t>
            </a:r>
            <a:r>
              <a:rPr lang="en-AU" dirty="0">
                <a:latin typeface="Calibri" panose="020F0502020204030204" pitchFamily="34" charset="0"/>
              </a:rPr>
              <a:t> the breach</a:t>
            </a:r>
          </a:p>
          <a:p>
            <a:pPr lvl="0"/>
            <a:r>
              <a:rPr lang="en-AU" sz="1000" b="1" dirty="0">
                <a:latin typeface="Calibri" panose="020F0502020204030204" pitchFamily="34" charset="0"/>
              </a:rPr>
              <a:t>Head of Department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222222"/>
                </a:solidFill>
              </a:rPr>
              <a:t>Privacy incidents</a:t>
            </a:r>
            <a:r>
              <a:rPr lang="en-US" dirty="0">
                <a:solidFill>
                  <a:srgbClr val="222222"/>
                </a:solidFill>
              </a:rPr>
              <a:t> can occur because of a technical problem, human error, inadequate policies and training, a misunderstanding of the law, or a deliberate act.</a:t>
            </a:r>
          </a:p>
          <a:p>
            <a:endParaRPr lang="en-AU" dirty="0">
              <a:effectLst/>
            </a:endParaRPr>
          </a:p>
        </p:txBody>
      </p:sp>
      <p:sp>
        <p:nvSpPr>
          <p:cNvPr id="4" name="Slide Number Placeholder 3"/>
          <p:cNvSpPr>
            <a:spLocks noGrp="1"/>
          </p:cNvSpPr>
          <p:nvPr>
            <p:ph type="sldNum" sz="quarter" idx="10"/>
          </p:nvPr>
        </p:nvSpPr>
        <p:spPr/>
        <p:txBody>
          <a:bodyPr/>
          <a:lstStyle/>
          <a:p>
            <a:pPr>
              <a:defRPr/>
            </a:pPr>
            <a:fld id="{6B171658-E07A-4412-8DBA-A2CF9EF1D32F}" type="slidenum">
              <a:rPr lang="en-AU" smtClean="0"/>
              <a:pPr>
                <a:defRPr/>
              </a:pPr>
              <a:t>19</a:t>
            </a:fld>
            <a:endParaRPr lang="en-AU"/>
          </a:p>
        </p:txBody>
      </p:sp>
    </p:spTree>
    <p:extLst>
      <p:ext uri="{BB962C8B-B14F-4D97-AF65-F5344CB8AC3E}">
        <p14:creationId xmlns:p14="http://schemas.microsoft.com/office/powerpoint/2010/main" val="135073358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20</a:t>
            </a:fld>
            <a:endParaRPr lang="en-AU"/>
          </a:p>
        </p:txBody>
      </p:sp>
    </p:spTree>
    <p:extLst>
      <p:ext uri="{BB962C8B-B14F-4D97-AF65-F5344CB8AC3E}">
        <p14:creationId xmlns:p14="http://schemas.microsoft.com/office/powerpoint/2010/main" val="213236688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sz="1200" kern="1200" dirty="0">
                <a:solidFill>
                  <a:schemeClr val="tx1"/>
                </a:solidFill>
                <a:effectLst/>
                <a:latin typeface="+mn-lt"/>
                <a:ea typeface="+mn-ea"/>
                <a:cs typeface="+mn-cs"/>
              </a:rPr>
              <a:t>PIAs – tiered assessment process (one size fits all)</a:t>
            </a:r>
          </a:p>
          <a:p>
            <a:r>
              <a:rPr lang="en-AU" sz="1200" kern="1200" dirty="0">
                <a:solidFill>
                  <a:schemeClr val="tx1"/>
                </a:solidFill>
                <a:effectLst/>
                <a:latin typeface="+mn-lt"/>
                <a:ea typeface="+mn-ea"/>
                <a:cs typeface="+mn-cs"/>
              </a:rPr>
              <a:t>PMF – formalising a management framework (governance, policy/process, operationalising, monitoring / audits) - reviewing our informal framework and identifying gaps</a:t>
            </a:r>
          </a:p>
          <a:p>
            <a:r>
              <a:rPr lang="en-AU" sz="1200" kern="1200" dirty="0">
                <a:solidFill>
                  <a:schemeClr val="tx1"/>
                </a:solidFill>
                <a:effectLst/>
                <a:latin typeface="+mn-lt"/>
                <a:ea typeface="+mn-ea"/>
                <a:cs typeface="+mn-cs"/>
              </a:rPr>
              <a:t>Self-service – KBAs, templates, quick and effective standardised advice</a:t>
            </a:r>
          </a:p>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22</a:t>
            </a:fld>
            <a:endParaRPr lang="en-AU"/>
          </a:p>
        </p:txBody>
      </p:sp>
    </p:spTree>
    <p:extLst>
      <p:ext uri="{BB962C8B-B14F-4D97-AF65-F5344CB8AC3E}">
        <p14:creationId xmlns:p14="http://schemas.microsoft.com/office/powerpoint/2010/main" val="319697636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Privacy Knowledge Base: https://unimelb.service-now.com/legal?id=kb_category&amp;kb_category=83163b58db26105451655d87f49619c2 </a:t>
            </a:r>
          </a:p>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23</a:t>
            </a:fld>
            <a:endParaRPr lang="en-AU"/>
          </a:p>
        </p:txBody>
      </p:sp>
    </p:spTree>
    <p:extLst>
      <p:ext uri="{BB962C8B-B14F-4D97-AF65-F5344CB8AC3E}">
        <p14:creationId xmlns:p14="http://schemas.microsoft.com/office/powerpoint/2010/main" val="149364194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endParaRPr lang="en-US"/>
          </a:p>
        </p:txBody>
      </p:sp>
      <p:sp>
        <p:nvSpPr>
          <p:cNvPr id="4" name="Slide Number Placeholder 3"/>
          <p:cNvSpPr>
            <a:spLocks noGrp="1"/>
          </p:cNvSpPr>
          <p:nvPr>
            <p:ph type="sldNum" sz="quarter" idx="10"/>
          </p:nvPr>
        </p:nvSpPr>
        <p:spPr/>
        <p:txBody>
          <a:bodyPr/>
          <a:lstStyle/>
          <a:p>
            <a:fld id="{72E4B725-2203-4ED2-9256-A661C18EFA60}" type="slidenum">
              <a:rPr lang="en-AU" smtClean="0"/>
              <a:t>25</a:t>
            </a:fld>
            <a:endParaRPr lang="en-AU"/>
          </a:p>
        </p:txBody>
      </p:sp>
    </p:spTree>
    <p:extLst>
      <p:ext uri="{BB962C8B-B14F-4D97-AF65-F5344CB8AC3E}">
        <p14:creationId xmlns:p14="http://schemas.microsoft.com/office/powerpoint/2010/main" val="62512654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ts val="600"/>
              </a:spcBef>
              <a:defRPr/>
            </a:pPr>
            <a:endParaRPr lang="en-AU" sz="1200" dirty="0">
              <a:ea typeface="Arial" charset="0"/>
              <a:cs typeface="Arial" charset="0"/>
            </a:endParaRPr>
          </a:p>
        </p:txBody>
      </p:sp>
      <p:sp>
        <p:nvSpPr>
          <p:cNvPr id="4" name="Slide Number Placeholder 3"/>
          <p:cNvSpPr>
            <a:spLocks noGrp="1"/>
          </p:cNvSpPr>
          <p:nvPr>
            <p:ph type="sldNum" sz="quarter" idx="5"/>
          </p:nvPr>
        </p:nvSpPr>
        <p:spPr/>
        <p:txBody>
          <a:bodyPr/>
          <a:lstStyle/>
          <a:p>
            <a:fld id="{72E4B725-2203-4ED2-9256-A661C18EFA60}" type="slidenum">
              <a:rPr lang="en-AU" smtClean="0"/>
              <a:t>26</a:t>
            </a:fld>
            <a:endParaRPr lang="en-AU"/>
          </a:p>
        </p:txBody>
      </p:sp>
    </p:spTree>
    <p:extLst>
      <p:ext uri="{BB962C8B-B14F-4D97-AF65-F5344CB8AC3E}">
        <p14:creationId xmlns:p14="http://schemas.microsoft.com/office/powerpoint/2010/main" val="396871107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3011488" cy="1693863"/>
          </a:xfrm>
        </p:spPr>
      </p:sp>
      <p:sp>
        <p:nvSpPr>
          <p:cNvPr id="3" name="Notes Placeholder 2"/>
          <p:cNvSpPr>
            <a:spLocks noGrp="1"/>
          </p:cNvSpPr>
          <p:nvPr>
            <p:ph type="body" idx="1"/>
          </p:nvPr>
        </p:nvSpPr>
        <p:spPr>
          <a:xfrm>
            <a:off x="437322" y="3048000"/>
            <a:ext cx="5734878" cy="495300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400" b="0" dirty="0"/>
          </a:p>
        </p:txBody>
      </p:sp>
      <p:sp>
        <p:nvSpPr>
          <p:cNvPr id="4" name="Slide Number Placeholder 3"/>
          <p:cNvSpPr>
            <a:spLocks noGrp="1"/>
          </p:cNvSpPr>
          <p:nvPr>
            <p:ph type="sldNum" sz="quarter" idx="10"/>
          </p:nvPr>
        </p:nvSpPr>
        <p:spPr/>
        <p:txBody>
          <a:bodyPr/>
          <a:lstStyle/>
          <a:p>
            <a:fld id="{72E4B725-2203-4ED2-9256-A661C18EFA60}" type="slidenum">
              <a:rPr lang="en-AU" smtClean="0"/>
              <a:t>27</a:t>
            </a:fld>
            <a:endParaRPr lang="en-AU"/>
          </a:p>
        </p:txBody>
      </p:sp>
    </p:spTree>
    <p:extLst>
      <p:ext uri="{BB962C8B-B14F-4D97-AF65-F5344CB8AC3E}">
        <p14:creationId xmlns:p14="http://schemas.microsoft.com/office/powerpoint/2010/main" val="38827976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fld id="{72E4B725-2203-4ED2-9256-A661C18EFA60}" type="slidenum">
              <a:rPr lang="en-AU" smtClean="0"/>
              <a:t>32</a:t>
            </a:fld>
            <a:endParaRPr lang="en-AU"/>
          </a:p>
        </p:txBody>
      </p:sp>
    </p:spTree>
    <p:extLst>
      <p:ext uri="{BB962C8B-B14F-4D97-AF65-F5344CB8AC3E}">
        <p14:creationId xmlns:p14="http://schemas.microsoft.com/office/powerpoint/2010/main" val="92580877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33</a:t>
            </a:fld>
            <a:endParaRPr lang="en-AU"/>
          </a:p>
        </p:txBody>
      </p:sp>
    </p:spTree>
    <p:extLst>
      <p:ext uri="{BB962C8B-B14F-4D97-AF65-F5344CB8AC3E}">
        <p14:creationId xmlns:p14="http://schemas.microsoft.com/office/powerpoint/2010/main" val="56951792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2</a:t>
            </a:fld>
            <a:endParaRPr lang="en-AU"/>
          </a:p>
        </p:txBody>
      </p:sp>
    </p:spTree>
    <p:extLst>
      <p:ext uri="{BB962C8B-B14F-4D97-AF65-F5344CB8AC3E}">
        <p14:creationId xmlns:p14="http://schemas.microsoft.com/office/powerpoint/2010/main" val="128068549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sz="1200" b="0" i="0" kern="1200" dirty="0">
                <a:solidFill>
                  <a:schemeClr val="tx1"/>
                </a:solidFill>
                <a:effectLst/>
                <a:latin typeface="+mn-lt"/>
                <a:ea typeface="+mn-ea"/>
                <a:cs typeface="+mn-cs"/>
              </a:rPr>
              <a:t>Our team is in the Chief Operating Officer (COO) portfolio. </a:t>
            </a:r>
          </a:p>
          <a:p>
            <a:pPr marL="171450" indent="-171450">
              <a:buFont typeface="Arial" panose="020B0604020202020204" pitchFamily="34" charset="0"/>
              <a:buChar char="•"/>
            </a:pPr>
            <a:r>
              <a:rPr lang="en-US" sz="1200" b="0" i="0" kern="1200" dirty="0">
                <a:solidFill>
                  <a:schemeClr val="tx1"/>
                </a:solidFill>
                <a:effectLst/>
                <a:latin typeface="+mn-lt"/>
                <a:ea typeface="+mn-ea"/>
                <a:cs typeface="+mn-cs"/>
              </a:rPr>
              <a:t>We are part of the Information Governance Services</a:t>
            </a:r>
            <a:r>
              <a:rPr lang="en-US" b="0" dirty="0"/>
              <a:t> </a:t>
            </a:r>
            <a:r>
              <a:rPr lang="en-US" sz="1200" b="0" i="0" kern="1200" dirty="0">
                <a:solidFill>
                  <a:schemeClr val="tx1"/>
                </a:solidFill>
                <a:effectLst/>
                <a:latin typeface="+mn-lt"/>
                <a:ea typeface="+mn-ea"/>
                <a:cs typeface="+mn-cs"/>
              </a:rPr>
              <a:t>group in Legal &amp; Risk.</a:t>
            </a:r>
            <a:endParaRPr lang="en-US" sz="1200" b="0" i="0" kern="1200" dirty="0">
              <a:solidFill>
                <a:schemeClr val="tx1"/>
              </a:solidFill>
              <a:effectLst/>
              <a:latin typeface="+mn-lt"/>
              <a:cs typeface="Calibri"/>
            </a:endParaRPr>
          </a:p>
          <a:p>
            <a:pPr marL="171450" indent="-171450">
              <a:buFont typeface="Arial" panose="020B0604020202020204" pitchFamily="34" charset="0"/>
              <a:buChar char="•"/>
            </a:pPr>
            <a:r>
              <a:rPr lang="en-US" b="0" dirty="0">
                <a:cs typeface="Calibri"/>
              </a:rPr>
              <a:t>In early 2020, Legal &amp; Risk implemented its new operating model which brought about our re-brand from "Records Services" to "Records &amp; Information“</a:t>
            </a:r>
          </a:p>
          <a:p>
            <a:pPr marL="171450" indent="-171450">
              <a:buFont typeface="Arial" panose="020B0604020202020204" pitchFamily="34" charset="0"/>
              <a:buChar char="•"/>
            </a:pPr>
            <a:r>
              <a:rPr lang="en-US" sz="1200" b="0" i="0" kern="1200" dirty="0">
                <a:solidFill>
                  <a:schemeClr val="tx1"/>
                </a:solidFill>
                <a:effectLst/>
                <a:latin typeface="+mn-lt"/>
                <a:ea typeface="+mn-ea"/>
                <a:cs typeface="+mn-cs"/>
              </a:rPr>
              <a:t>We work closely with the Information Regulation team, who were previously called </a:t>
            </a:r>
            <a:r>
              <a:rPr lang="en-US" b="0" dirty="0">
                <a:cs typeface="Calibri"/>
              </a:rPr>
              <a:t>"Regulatory Advisory Services“. As Holly explained, her team </a:t>
            </a:r>
            <a:r>
              <a:rPr lang="en-US" sz="1200" b="0" i="0" kern="1200" dirty="0">
                <a:solidFill>
                  <a:schemeClr val="tx1"/>
                </a:solidFill>
                <a:effectLst/>
                <a:latin typeface="+mn-lt"/>
                <a:ea typeface="+mn-ea"/>
                <a:cs typeface="+mn-cs"/>
              </a:rPr>
              <a:t>provides privacy and freedom of information case management and support the development of University policies and processes.</a:t>
            </a:r>
            <a:endParaRPr lang="en-AU" dirty="0"/>
          </a:p>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34</a:t>
            </a:fld>
            <a:endParaRPr lang="en-AU"/>
          </a:p>
        </p:txBody>
      </p:sp>
    </p:spTree>
    <p:extLst>
      <p:ext uri="{BB962C8B-B14F-4D97-AF65-F5344CB8AC3E}">
        <p14:creationId xmlns:p14="http://schemas.microsoft.com/office/powerpoint/2010/main" val="333085197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AU" b="0" dirty="0">
                <a:solidFill>
                  <a:schemeClr val="accent6"/>
                </a:solidFill>
                <a:cs typeface="Calibri"/>
              </a:rPr>
              <a:t>RMSP site deployments are fully embedded in the team’s BAU-operations</a:t>
            </a:r>
            <a:endParaRPr lang="en-US" b="0" dirty="0"/>
          </a:p>
          <a:p>
            <a:pPr marL="171450" indent="-171450">
              <a:buFont typeface="Arial"/>
              <a:buChar char="•"/>
            </a:pPr>
            <a:r>
              <a:rPr lang="en-AU" b="0" dirty="0">
                <a:solidFill>
                  <a:schemeClr val="accent6"/>
                </a:solidFill>
                <a:cs typeface="Calibri"/>
              </a:rPr>
              <a:t>Currently there are over 900 RMSP sites in operation, with over 150 of those created in 2021</a:t>
            </a:r>
          </a:p>
          <a:p>
            <a:pPr marL="171450" indent="-171450">
              <a:buFont typeface="Arial"/>
              <a:buChar char="•"/>
            </a:pPr>
            <a:r>
              <a:rPr lang="en-AU" b="0" dirty="0">
                <a:solidFill>
                  <a:schemeClr val="accent6"/>
                </a:solidFill>
                <a:cs typeface="Calibri"/>
              </a:rPr>
              <a:t>R&amp;I have been maintaining a strong collaborative relationship with the University SharePoint Administrator</a:t>
            </a:r>
          </a:p>
          <a:p>
            <a:pPr marL="171450" indent="-171450">
              <a:buFont typeface="Arial"/>
              <a:buChar char="•"/>
            </a:pPr>
            <a:r>
              <a:rPr lang="en-AU" b="0" dirty="0">
                <a:solidFill>
                  <a:schemeClr val="accent6"/>
                </a:solidFill>
                <a:cs typeface="Calibri"/>
              </a:rPr>
              <a:t>With their support we have been reviewing continuous improvement opportunities to benefit both user-friendliness and compliance</a:t>
            </a:r>
          </a:p>
          <a:p>
            <a:pPr marL="171450" indent="-171450">
              <a:buFont typeface="Arial"/>
              <a:buChar char="•"/>
            </a:pPr>
            <a:r>
              <a:rPr lang="en-AU" b="0" dirty="0">
                <a:solidFill>
                  <a:schemeClr val="accent6"/>
                </a:solidFill>
                <a:cs typeface="Calibri"/>
              </a:rPr>
              <a:t>RMSP Training is provided on monthly basis. The final 2 training sessions of the year will be held next Thursday (November 25</a:t>
            </a:r>
            <a:r>
              <a:rPr lang="en-AU" b="0" baseline="30000" dirty="0">
                <a:solidFill>
                  <a:schemeClr val="accent6"/>
                </a:solidFill>
                <a:cs typeface="Calibri"/>
              </a:rPr>
              <a:t>th</a:t>
            </a:r>
            <a:r>
              <a:rPr lang="en-AU" b="0" dirty="0">
                <a:solidFill>
                  <a:schemeClr val="accent6"/>
                </a:solidFill>
                <a:cs typeface="Calibri"/>
              </a:rPr>
              <a:t>) and Wednesday, December 15</a:t>
            </a:r>
            <a:r>
              <a:rPr lang="en-AU" b="0" baseline="30000" dirty="0">
                <a:solidFill>
                  <a:schemeClr val="accent6"/>
                </a:solidFill>
                <a:cs typeface="Calibri"/>
              </a:rPr>
              <a:t>th </a:t>
            </a:r>
          </a:p>
          <a:p>
            <a:pPr marL="171450" indent="-171450">
              <a:buFont typeface="Arial"/>
              <a:buChar char="•"/>
            </a:pPr>
            <a:r>
              <a:rPr lang="en-AU" b="0" dirty="0">
                <a:solidFill>
                  <a:schemeClr val="accent6"/>
                </a:solidFill>
                <a:cs typeface="Calibri"/>
              </a:rPr>
              <a:t>Bookings can be made via TrainME</a:t>
            </a:r>
          </a:p>
        </p:txBody>
      </p:sp>
      <p:sp>
        <p:nvSpPr>
          <p:cNvPr id="4" name="Slide Number Placeholder 3"/>
          <p:cNvSpPr>
            <a:spLocks noGrp="1"/>
          </p:cNvSpPr>
          <p:nvPr>
            <p:ph type="sldNum" sz="quarter" idx="5"/>
          </p:nvPr>
        </p:nvSpPr>
        <p:spPr/>
        <p:txBody>
          <a:bodyPr/>
          <a:lstStyle/>
          <a:p>
            <a:fld id="{72E4B725-2203-4ED2-9256-A661C18EFA60}" type="slidenum">
              <a:rPr lang="en-AU" smtClean="0"/>
              <a:t>36</a:t>
            </a:fld>
            <a:endParaRPr lang="en-AU"/>
          </a:p>
        </p:txBody>
      </p:sp>
    </p:spTree>
    <p:extLst>
      <p:ext uri="{BB962C8B-B14F-4D97-AF65-F5344CB8AC3E}">
        <p14:creationId xmlns:p14="http://schemas.microsoft.com/office/powerpoint/2010/main" val="375737871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sz="1200" kern="1200" dirty="0">
                <a:solidFill>
                  <a:schemeClr val="tx1"/>
                </a:solidFill>
                <a:effectLst/>
                <a:latin typeface="+mn-lt"/>
                <a:ea typeface="+mn-ea"/>
                <a:cs typeface="+mn-cs"/>
              </a:rPr>
              <a:t>Our last Content Manger training session for 2021 will be on Thursday 9th December. This training will be delivered via Zoom. If you’d like to attend you can enroll through </a:t>
            </a:r>
            <a:r>
              <a:rPr lang="en-US" sz="1200" kern="1200" dirty="0" err="1">
                <a:solidFill>
                  <a:schemeClr val="tx1"/>
                </a:solidFill>
                <a:effectLst/>
                <a:latin typeface="+mn-lt"/>
                <a:ea typeface="+mn-ea"/>
                <a:cs typeface="+mn-cs"/>
              </a:rPr>
              <a:t>TrainMe</a:t>
            </a:r>
            <a:r>
              <a:rPr lang="en-US" sz="1200" kern="1200" dirty="0">
                <a:solidFill>
                  <a:schemeClr val="tx1"/>
                </a:solidFill>
                <a:effectLst/>
                <a:latin typeface="+mn-lt"/>
                <a:ea typeface="+mn-ea"/>
                <a:cs typeface="+mn-cs"/>
              </a:rPr>
              <a:t>.</a:t>
            </a:r>
            <a:endParaRPr lang="en-AU" sz="1200" kern="1200" dirty="0">
              <a:solidFill>
                <a:schemeClr val="tx1"/>
              </a:solidFill>
              <a:effectLst/>
              <a:latin typeface="+mn-lt"/>
              <a:ea typeface="+mn-ea"/>
              <a:cs typeface="+mn-cs"/>
            </a:endParaRPr>
          </a:p>
          <a:p>
            <a:pPr marL="171450" indent="-171450">
              <a:buFont typeface="Arial" panose="020B0604020202020204" pitchFamily="34" charset="0"/>
              <a:buChar char="•"/>
            </a:pPr>
            <a:r>
              <a:rPr lang="en-AU" sz="1200" kern="1200" dirty="0">
                <a:solidFill>
                  <a:schemeClr val="tx1"/>
                </a:solidFill>
                <a:effectLst/>
                <a:latin typeface="+mn-lt"/>
                <a:ea typeface="+mn-ea"/>
                <a:cs typeface="+mn-cs"/>
              </a:rPr>
              <a:t>We are </a:t>
            </a:r>
            <a:r>
              <a:rPr lang="en-US" sz="1200" kern="1200" dirty="0">
                <a:solidFill>
                  <a:schemeClr val="tx1"/>
                </a:solidFill>
                <a:effectLst/>
                <a:latin typeface="+mn-lt"/>
                <a:ea typeface="+mn-ea"/>
                <a:cs typeface="+mn-cs"/>
              </a:rPr>
              <a:t>also in the process of developing Content Manager eLearning modules, which should be released in 2022.</a:t>
            </a:r>
            <a:endParaRPr lang="en-AU"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fld id="{72E4B725-2203-4ED2-9256-A661C18EFA60}" type="slidenum">
              <a:rPr lang="en-AU" smtClean="0"/>
              <a:t>37</a:t>
            </a:fld>
            <a:endParaRPr lang="en-AU"/>
          </a:p>
        </p:txBody>
      </p:sp>
    </p:spTree>
    <p:extLst>
      <p:ext uri="{BB962C8B-B14F-4D97-AF65-F5344CB8AC3E}">
        <p14:creationId xmlns:p14="http://schemas.microsoft.com/office/powerpoint/2010/main" val="219444081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AU" dirty="0"/>
              <a:t>We’ve spent the last few months refreshing our website. The website provides information, how-to guidance and resources to support records and information management at the University. </a:t>
            </a:r>
          </a:p>
          <a:p>
            <a:pPr marL="171450" indent="-171450">
              <a:buFont typeface="Arial" panose="020B0604020202020204" pitchFamily="34" charset="0"/>
              <a:buChar char="•"/>
            </a:pPr>
            <a:r>
              <a:rPr lang="en-AU" dirty="0"/>
              <a:t>I’ll now provide a quick video demo so you can get a sense of the content available.</a:t>
            </a:r>
          </a:p>
        </p:txBody>
      </p:sp>
      <p:sp>
        <p:nvSpPr>
          <p:cNvPr id="4" name="Slide Number Placeholder 3"/>
          <p:cNvSpPr>
            <a:spLocks noGrp="1"/>
          </p:cNvSpPr>
          <p:nvPr>
            <p:ph type="sldNum" sz="quarter" idx="5"/>
          </p:nvPr>
        </p:nvSpPr>
        <p:spPr/>
        <p:txBody>
          <a:bodyPr/>
          <a:lstStyle/>
          <a:p>
            <a:fld id="{72E4B725-2203-4ED2-9256-A661C18EFA60}" type="slidenum">
              <a:rPr lang="en-AU" smtClean="0"/>
              <a:t>38</a:t>
            </a:fld>
            <a:endParaRPr lang="en-AU"/>
          </a:p>
        </p:txBody>
      </p:sp>
    </p:spTree>
    <p:extLst>
      <p:ext uri="{BB962C8B-B14F-4D97-AF65-F5344CB8AC3E}">
        <p14:creationId xmlns:p14="http://schemas.microsoft.com/office/powerpoint/2010/main" val="35860478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AU" dirty="0"/>
              <a:t>Here is the homepage of the site… which has a range of topics available… as well as this menu bar at the top.</a:t>
            </a:r>
          </a:p>
          <a:p>
            <a:pPr marL="171450" indent="-171450">
              <a:buFont typeface="Arial" panose="020B0604020202020204" pitchFamily="34" charset="0"/>
              <a:buChar char="•"/>
            </a:pPr>
            <a:r>
              <a:rPr lang="en-AU" dirty="0"/>
              <a:t>The ‘Services’ page explains the different types of services we provide to the University including some projects</a:t>
            </a:r>
          </a:p>
          <a:p>
            <a:pPr marL="171450" indent="-171450">
              <a:buFont typeface="Arial" panose="020B0604020202020204" pitchFamily="34" charset="0"/>
              <a:buChar char="•"/>
            </a:pPr>
            <a:r>
              <a:rPr lang="en-AU" dirty="0"/>
              <a:t>Here we have some pages about Records Managed SharePoint and Content Manager which provide some good introductory information about the systems.</a:t>
            </a:r>
          </a:p>
          <a:p>
            <a:pPr marL="171450" indent="-171450">
              <a:buFont typeface="Arial" panose="020B0604020202020204" pitchFamily="34" charset="0"/>
              <a:buChar char="•"/>
            </a:pPr>
            <a:r>
              <a:rPr lang="en-AU" dirty="0"/>
              <a:t>Under ‘Guides’ you can find some how-to guidance. Some of these guides are also available via the homepage as you may have noticed. </a:t>
            </a:r>
          </a:p>
          <a:p>
            <a:pPr marL="171450" indent="-171450">
              <a:buFont typeface="Arial" panose="020B0604020202020204" pitchFamily="34" charset="0"/>
              <a:buChar char="•"/>
            </a:pPr>
            <a:r>
              <a:rPr lang="en-AU" dirty="0"/>
              <a:t>The ‘Retention and Disposal’ guide is based on our Disposal Toolkit document. </a:t>
            </a:r>
          </a:p>
          <a:p>
            <a:pPr marL="171450" indent="-171450">
              <a:buFont typeface="Arial" panose="020B0604020202020204" pitchFamily="34" charset="0"/>
              <a:buChar char="•"/>
            </a:pPr>
            <a:r>
              <a:rPr lang="en-AU" sz="1200" kern="1200" dirty="0">
                <a:solidFill>
                  <a:schemeClr val="tx1"/>
                </a:solidFill>
                <a:effectLst/>
                <a:latin typeface="+mn-lt"/>
                <a:ea typeface="+mn-ea"/>
                <a:cs typeface="+mn-cs"/>
              </a:rPr>
              <a:t>This time of year is the perfect opportunity to do a </a:t>
            </a:r>
            <a:r>
              <a:rPr lang="en-US" sz="1200" kern="1200" dirty="0">
                <a:solidFill>
                  <a:schemeClr val="tx1"/>
                </a:solidFill>
                <a:effectLst/>
                <a:latin typeface="+mn-lt"/>
                <a:ea typeface="+mn-ea"/>
                <a:cs typeface="+mn-cs"/>
              </a:rPr>
              <a:t>record “tidy up” in preparation of the new year.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This page will provide </a:t>
            </a:r>
            <a:r>
              <a:rPr lang="en-AU" dirty="0"/>
              <a:t>you with all the key information and resources about disposal and how to use Normal Administrative Practice or NAP, and how to prepare records for storage, and how to destroy temporary value records and transfer permanent value records.</a:t>
            </a:r>
            <a:endParaRPr lang="en-US" sz="1200" kern="1200" dirty="0">
              <a:solidFill>
                <a:schemeClr val="tx1"/>
              </a:solidFill>
              <a:effectLst/>
              <a:latin typeface="+mn-lt"/>
              <a:ea typeface="+mn-ea"/>
              <a:cs typeface="+mn-cs"/>
            </a:endParaRPr>
          </a:p>
          <a:p>
            <a:pPr marL="171450" indent="-171450">
              <a:buFont typeface="Arial" panose="020B0604020202020204" pitchFamily="34" charset="0"/>
              <a:buChar char="•"/>
            </a:pPr>
            <a:r>
              <a:rPr lang="en-AU" dirty="0"/>
              <a:t>Lastly I just want to show you the ‘Records Management Community’ page. Here you can view and register for our newsletter and here’s the ‘Records Management Network’ page.</a:t>
            </a:r>
          </a:p>
          <a:p>
            <a:pPr marL="171450" indent="-171450">
              <a:buFont typeface="Arial" panose="020B0604020202020204" pitchFamily="34" charset="0"/>
              <a:buChar char="•"/>
            </a:pPr>
            <a:r>
              <a:rPr lang="en-AU" dirty="0"/>
              <a:t>Here you can find out when the next RMN will be, sign up for the RMN mailing list and view the presentations.</a:t>
            </a:r>
          </a:p>
          <a:p>
            <a:pPr marL="171450" indent="-171450">
              <a:buFont typeface="Arial" panose="020B0604020202020204" pitchFamily="34" charset="0"/>
              <a:buChar char="•"/>
            </a:pPr>
            <a:endParaRPr lang="en-AU" dirty="0"/>
          </a:p>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39</a:t>
            </a:fld>
            <a:endParaRPr lang="en-AU"/>
          </a:p>
        </p:txBody>
      </p:sp>
    </p:spTree>
    <p:extLst>
      <p:ext uri="{BB962C8B-B14F-4D97-AF65-F5344CB8AC3E}">
        <p14:creationId xmlns:p14="http://schemas.microsoft.com/office/powerpoint/2010/main" val="227078089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AU" dirty="0"/>
              <a:t>This year 3,663 agreements have been registered into Content Manager.</a:t>
            </a:r>
          </a:p>
          <a:p>
            <a:pPr marL="171450" indent="-171450">
              <a:buFont typeface="Arial" panose="020B0604020202020204" pitchFamily="34" charset="0"/>
              <a:buChar char="•"/>
            </a:pPr>
            <a:r>
              <a:rPr lang="en-AU" b="0" dirty="0"/>
              <a:t>In recent months we contributed to an End to end contract management review which was conducted by an external consultant Grosvenor</a:t>
            </a:r>
          </a:p>
          <a:p>
            <a:pPr marL="171450" indent="-171450">
              <a:buFont typeface="Arial" panose="020B0604020202020204" pitchFamily="34" charset="0"/>
              <a:buChar char="•"/>
            </a:pPr>
            <a:r>
              <a:rPr lang="en-AU" b="0" dirty="0"/>
              <a:t>The review mainly focused on goods and services agreements, but also examined research contract management.</a:t>
            </a:r>
          </a:p>
          <a:p>
            <a:pPr marL="171450" indent="-171450">
              <a:buFont typeface="Arial" panose="020B0604020202020204" pitchFamily="34" charset="0"/>
              <a:buChar char="•"/>
            </a:pPr>
            <a:r>
              <a:rPr lang="en-AU" b="0" dirty="0"/>
              <a:t>We are now working with Commercial Services to help implement some of the review’s recommendations in preparation for the implementation of the University’s new ERP system.</a:t>
            </a:r>
          </a:p>
          <a:p>
            <a:pPr marL="171450" indent="-171450">
              <a:buFont typeface="Arial" panose="020B0604020202020204" pitchFamily="34" charset="0"/>
              <a:buChar char="•"/>
            </a:pPr>
            <a:r>
              <a:rPr lang="en-AU" b="0" dirty="0"/>
              <a:t>We also recently updated our Legal agreements registration web page to include some more FAQs: https://records.unimelb.edu.au/services/agreements </a:t>
            </a:r>
          </a:p>
          <a:p>
            <a:pPr marL="171450" indent="-171450">
              <a:buFont typeface="Arial" panose="020B0604020202020204" pitchFamily="34" charset="0"/>
              <a:buChar char="•"/>
            </a:pPr>
            <a:endParaRPr lang="en-AU" b="0" dirty="0"/>
          </a:p>
          <a:p>
            <a:pPr marL="171450" indent="-171450">
              <a:buFont typeface="Arial" panose="020B0604020202020204" pitchFamily="34" charset="0"/>
              <a:buChar char="•"/>
            </a:pPr>
            <a:endParaRPr lang="en-AU" b="0" dirty="0"/>
          </a:p>
        </p:txBody>
      </p:sp>
      <p:sp>
        <p:nvSpPr>
          <p:cNvPr id="4" name="Slide Number Placeholder 3"/>
          <p:cNvSpPr>
            <a:spLocks noGrp="1"/>
          </p:cNvSpPr>
          <p:nvPr>
            <p:ph type="sldNum" sz="quarter" idx="5"/>
          </p:nvPr>
        </p:nvSpPr>
        <p:spPr/>
        <p:txBody>
          <a:bodyPr/>
          <a:lstStyle/>
          <a:p>
            <a:fld id="{72E4B725-2203-4ED2-9256-A661C18EFA60}" type="slidenum">
              <a:rPr lang="en-AU" smtClean="0"/>
              <a:t>40</a:t>
            </a:fld>
            <a:endParaRPr lang="en-AU"/>
          </a:p>
        </p:txBody>
      </p:sp>
    </p:spTree>
    <p:extLst>
      <p:ext uri="{BB962C8B-B14F-4D97-AF65-F5344CB8AC3E}">
        <p14:creationId xmlns:p14="http://schemas.microsoft.com/office/powerpoint/2010/main" val="191350284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AU" dirty="0"/>
              <a:t>Now I’d like to let you know about a key resource available to all staff - the University Records Retention and Disposal Authority</a:t>
            </a:r>
          </a:p>
          <a:p>
            <a:pPr marL="171450" indent="-171450">
              <a:buFont typeface="Arial" panose="020B0604020202020204" pitchFamily="34" charset="0"/>
              <a:buChar char="•"/>
            </a:pPr>
            <a:r>
              <a:rPr lang="en-AU" dirty="0"/>
              <a:t>The RDA is available on our website. </a:t>
            </a:r>
          </a:p>
        </p:txBody>
      </p:sp>
      <p:sp>
        <p:nvSpPr>
          <p:cNvPr id="4" name="Slide Number Placeholder 3"/>
          <p:cNvSpPr>
            <a:spLocks noGrp="1"/>
          </p:cNvSpPr>
          <p:nvPr>
            <p:ph type="sldNum" sz="quarter" idx="5"/>
          </p:nvPr>
        </p:nvSpPr>
        <p:spPr/>
        <p:txBody>
          <a:bodyPr/>
          <a:lstStyle/>
          <a:p>
            <a:fld id="{72E4B725-2203-4ED2-9256-A661C18EFA60}" type="slidenum">
              <a:rPr lang="en-AU" smtClean="0"/>
              <a:t>41</a:t>
            </a:fld>
            <a:endParaRPr lang="en-AU"/>
          </a:p>
        </p:txBody>
      </p:sp>
    </p:spTree>
    <p:extLst>
      <p:ext uri="{BB962C8B-B14F-4D97-AF65-F5344CB8AC3E}">
        <p14:creationId xmlns:p14="http://schemas.microsoft.com/office/powerpoint/2010/main" val="381024996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dirty="0"/>
              <a:t>You can use the RDA to look up records you create and manage to determine how long they need to be kept for and which ones are of permanent value and should be transferred to Records &amp; Information once their business use concludes.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dirty="0"/>
              <a:t>To find record classes in the RDA, you can either conduct a keyword search or browse the Functions and Activities.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dirty="0"/>
              <a:t>This version which was created in 2019 consolidated multiple RDAs and rolled up classes. </a:t>
            </a:r>
            <a:r>
              <a:rPr lang="en-AU"/>
              <a:t>Going from </a:t>
            </a:r>
            <a:r>
              <a:rPr lang="en-AU" sz="1200" kern="1200">
                <a:solidFill>
                  <a:schemeClr val="tx1"/>
                </a:solidFill>
                <a:effectLst/>
                <a:latin typeface="+mn-lt"/>
                <a:ea typeface="+mn-ea"/>
                <a:cs typeface="+mn-cs"/>
              </a:rPr>
              <a:t>1,345 class to just 356. </a:t>
            </a:r>
            <a:endParaRPr lang="en-AU"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dirty="0"/>
              <a:t>[Click] Here’s the link to the RDA</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dirty="0"/>
              <a:t>[Click] And here’s the page about how to use the RDA</a:t>
            </a:r>
          </a:p>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42</a:t>
            </a:fld>
            <a:endParaRPr lang="en-AU"/>
          </a:p>
        </p:txBody>
      </p:sp>
    </p:spTree>
    <p:extLst>
      <p:ext uri="{BB962C8B-B14F-4D97-AF65-F5344CB8AC3E}">
        <p14:creationId xmlns:p14="http://schemas.microsoft.com/office/powerpoint/2010/main" val="7210023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AU" dirty="0"/>
              <a:t>To close I just wanted to mention a key piece of upcoming work</a:t>
            </a:r>
          </a:p>
          <a:p>
            <a:pPr marL="171450" indent="-171450">
              <a:buFont typeface="Arial" panose="020B0604020202020204" pitchFamily="34" charset="0"/>
              <a:buChar char="•"/>
            </a:pPr>
            <a:r>
              <a:rPr lang="en-AU" dirty="0"/>
              <a:t>We are looking to develop some new Knowledge Based Articles (KBAs) in ServiceNow to help staff more easily locate information and resources.</a:t>
            </a:r>
          </a:p>
          <a:p>
            <a:pPr marL="171450" indent="-171450">
              <a:buFont typeface="Arial" panose="020B0604020202020204" pitchFamily="34" charset="0"/>
              <a:buChar char="•"/>
            </a:pPr>
            <a:r>
              <a:rPr lang="en-AU" dirty="0"/>
              <a:t>This will include general Records and Information topics and some new Legal agreement and Records Management SharePoint KBAs.</a:t>
            </a:r>
          </a:p>
        </p:txBody>
      </p:sp>
      <p:sp>
        <p:nvSpPr>
          <p:cNvPr id="4" name="Slide Number Placeholder 3"/>
          <p:cNvSpPr>
            <a:spLocks noGrp="1"/>
          </p:cNvSpPr>
          <p:nvPr>
            <p:ph type="sldNum" sz="quarter" idx="5"/>
          </p:nvPr>
        </p:nvSpPr>
        <p:spPr/>
        <p:txBody>
          <a:bodyPr/>
          <a:lstStyle/>
          <a:p>
            <a:fld id="{72E4B725-2203-4ED2-9256-A661C18EFA60}" type="slidenum">
              <a:rPr lang="en-AU" smtClean="0"/>
              <a:t>43</a:t>
            </a:fld>
            <a:endParaRPr lang="en-AU"/>
          </a:p>
        </p:txBody>
      </p:sp>
    </p:spTree>
    <p:extLst>
      <p:ext uri="{BB962C8B-B14F-4D97-AF65-F5344CB8AC3E}">
        <p14:creationId xmlns:p14="http://schemas.microsoft.com/office/powerpoint/2010/main" val="292272306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44</a:t>
            </a:fld>
            <a:endParaRPr lang="en-AU"/>
          </a:p>
        </p:txBody>
      </p:sp>
    </p:spTree>
    <p:extLst>
      <p:ext uri="{BB962C8B-B14F-4D97-AF65-F5344CB8AC3E}">
        <p14:creationId xmlns:p14="http://schemas.microsoft.com/office/powerpoint/2010/main" val="166693201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5</a:t>
            </a:fld>
            <a:endParaRPr lang="en-AU"/>
          </a:p>
        </p:txBody>
      </p:sp>
    </p:spTree>
    <p:extLst>
      <p:ext uri="{BB962C8B-B14F-4D97-AF65-F5344CB8AC3E}">
        <p14:creationId xmlns:p14="http://schemas.microsoft.com/office/powerpoint/2010/main" val="266020375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The University Secretary is the designated Privacy Officer as required under the Privacy and Data Protection Act 2014 (Vic) and the Privacy and Data Protection Office under the EU General Data Protection Regulation (GDPR).</a:t>
            </a:r>
          </a:p>
          <a:p>
            <a:endParaRPr lang="en-AU" dirty="0"/>
          </a:p>
          <a:p>
            <a:r>
              <a:rPr lang="en-AU" dirty="0"/>
              <a:t>Work closely with:</a:t>
            </a:r>
          </a:p>
          <a:p>
            <a:r>
              <a:rPr lang="en-AU" dirty="0"/>
              <a:t> - Records and Information</a:t>
            </a:r>
          </a:p>
          <a:p>
            <a:r>
              <a:rPr lang="en-AU" dirty="0"/>
              <a:t> - Cybersecurity</a:t>
            </a:r>
          </a:p>
          <a:p>
            <a:r>
              <a:rPr lang="en-AU" dirty="0"/>
              <a:t> - Legal Services</a:t>
            </a:r>
            <a:endParaRPr lang="en-AU" sz="1200" kern="1200" dirty="0">
              <a:solidFill>
                <a:schemeClr val="tx1"/>
              </a:solidFill>
              <a:effectLst/>
              <a:latin typeface="+mn-lt"/>
              <a:ea typeface="+mn-ea"/>
              <a:cs typeface="+mn-cs"/>
            </a:endParaRPr>
          </a:p>
          <a:p>
            <a:endParaRPr lang="en-AU" dirty="0"/>
          </a:p>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9</a:t>
            </a:fld>
            <a:endParaRPr lang="en-AU"/>
          </a:p>
        </p:txBody>
      </p:sp>
    </p:spTree>
    <p:extLst>
      <p:ext uri="{BB962C8B-B14F-4D97-AF65-F5344CB8AC3E}">
        <p14:creationId xmlns:p14="http://schemas.microsoft.com/office/powerpoint/2010/main" val="888927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i="0" baseline="0" dirty="0"/>
          </a:p>
        </p:txBody>
      </p:sp>
      <p:sp>
        <p:nvSpPr>
          <p:cNvPr id="4" name="Slide Number Placeholder 3"/>
          <p:cNvSpPr>
            <a:spLocks noGrp="1"/>
          </p:cNvSpPr>
          <p:nvPr>
            <p:ph type="sldNum" sz="quarter" idx="10"/>
          </p:nvPr>
        </p:nvSpPr>
        <p:spPr/>
        <p:txBody>
          <a:bodyPr/>
          <a:lstStyle/>
          <a:p>
            <a:fld id="{72E4B725-2203-4ED2-9256-A661C18EFA60}" type="slidenum">
              <a:rPr lang="en-AU" smtClean="0"/>
              <a:t>11</a:t>
            </a:fld>
            <a:endParaRPr lang="en-AU" dirty="0"/>
          </a:p>
        </p:txBody>
      </p:sp>
    </p:spTree>
    <p:extLst>
      <p:ext uri="{BB962C8B-B14F-4D97-AF65-F5344CB8AC3E}">
        <p14:creationId xmlns:p14="http://schemas.microsoft.com/office/powerpoint/2010/main" val="143414143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1"/>
            <a:endParaRPr lang="en-AU"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72E4B725-2203-4ED2-9256-A661C18EFA60}" type="slidenum">
              <a:rPr lang="en-AU" smtClean="0"/>
              <a:t>12</a:t>
            </a:fld>
            <a:endParaRPr lang="en-AU" dirty="0"/>
          </a:p>
        </p:txBody>
      </p:sp>
    </p:spTree>
    <p:extLst>
      <p:ext uri="{BB962C8B-B14F-4D97-AF65-F5344CB8AC3E}">
        <p14:creationId xmlns:p14="http://schemas.microsoft.com/office/powerpoint/2010/main" val="335470313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Ethical use – “shadow activity” – not just about information collected, but information created / generated</a:t>
            </a:r>
          </a:p>
        </p:txBody>
      </p:sp>
      <p:sp>
        <p:nvSpPr>
          <p:cNvPr id="4" name="Slide Number Placeholder 3"/>
          <p:cNvSpPr>
            <a:spLocks noGrp="1"/>
          </p:cNvSpPr>
          <p:nvPr>
            <p:ph type="sldNum" sz="quarter" idx="5"/>
          </p:nvPr>
        </p:nvSpPr>
        <p:spPr/>
        <p:txBody>
          <a:bodyPr/>
          <a:lstStyle/>
          <a:p>
            <a:fld id="{72E4B725-2203-4ED2-9256-A661C18EFA60}" type="slidenum">
              <a:rPr lang="en-AU" smtClean="0"/>
              <a:t>13</a:t>
            </a:fld>
            <a:endParaRPr lang="en-AU"/>
          </a:p>
        </p:txBody>
      </p:sp>
    </p:spTree>
    <p:extLst>
      <p:ext uri="{BB962C8B-B14F-4D97-AF65-F5344CB8AC3E}">
        <p14:creationId xmlns:p14="http://schemas.microsoft.com/office/powerpoint/2010/main" val="320589668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15</a:t>
            </a:fld>
            <a:endParaRPr lang="en-AU"/>
          </a:p>
        </p:txBody>
      </p:sp>
    </p:spTree>
    <p:extLst>
      <p:ext uri="{BB962C8B-B14F-4D97-AF65-F5344CB8AC3E}">
        <p14:creationId xmlns:p14="http://schemas.microsoft.com/office/powerpoint/2010/main" val="135462996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sz="1200" kern="1200" dirty="0">
                <a:solidFill>
                  <a:schemeClr val="tx1"/>
                </a:solidFill>
                <a:effectLst/>
                <a:latin typeface="+mn-lt"/>
                <a:ea typeface="+mn-ea"/>
                <a:cs typeface="+mn-cs"/>
              </a:rPr>
              <a:t>PIAs – privacy by design, assessing privacy risks early I the design phase of a project</a:t>
            </a:r>
          </a:p>
          <a:p>
            <a:r>
              <a:rPr lang="en-AU" sz="1200" kern="1200" dirty="0">
                <a:solidFill>
                  <a:schemeClr val="tx1"/>
                </a:solidFill>
                <a:effectLst/>
                <a:latin typeface="+mn-lt"/>
                <a:ea typeface="+mn-ea"/>
                <a:cs typeface="+mn-cs"/>
              </a:rPr>
              <a:t>Awareness / education where we can – training</a:t>
            </a:r>
          </a:p>
          <a:p>
            <a:r>
              <a:rPr lang="en-AU" sz="1200" kern="1200" dirty="0">
                <a:solidFill>
                  <a:schemeClr val="tx1"/>
                </a:solidFill>
                <a:effectLst/>
                <a:latin typeface="+mn-lt"/>
                <a:ea typeface="+mn-ea"/>
                <a:cs typeface="+mn-cs"/>
              </a:rPr>
              <a:t>Resources – KBAs, website, templates</a:t>
            </a:r>
          </a:p>
          <a:p>
            <a:r>
              <a:rPr lang="en-AU" sz="1200" kern="1200" dirty="0">
                <a:solidFill>
                  <a:schemeClr val="tx1"/>
                </a:solidFill>
                <a:effectLst/>
                <a:latin typeface="+mn-lt"/>
                <a:ea typeface="+mn-ea"/>
                <a:cs typeface="+mn-cs"/>
              </a:rPr>
              <a:t>Privacy policy and relevant processes; also trying to embed privacy in other processes</a:t>
            </a:r>
          </a:p>
        </p:txBody>
      </p:sp>
      <p:sp>
        <p:nvSpPr>
          <p:cNvPr id="4" name="Slide Number Placeholder 3"/>
          <p:cNvSpPr>
            <a:spLocks noGrp="1"/>
          </p:cNvSpPr>
          <p:nvPr>
            <p:ph type="sldNum" sz="quarter" idx="5"/>
          </p:nvPr>
        </p:nvSpPr>
        <p:spPr/>
        <p:txBody>
          <a:bodyPr/>
          <a:lstStyle/>
          <a:p>
            <a:fld id="{72E4B725-2203-4ED2-9256-A661C18EFA60}" type="slidenum">
              <a:rPr lang="en-AU" smtClean="0"/>
              <a:t>17</a:t>
            </a:fld>
            <a:endParaRPr lang="en-AU"/>
          </a:p>
        </p:txBody>
      </p:sp>
    </p:spTree>
    <p:extLst>
      <p:ext uri="{BB962C8B-B14F-4D97-AF65-F5344CB8AC3E}">
        <p14:creationId xmlns:p14="http://schemas.microsoft.com/office/powerpoint/2010/main" val="379036318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dpi="0" rotWithShape="1">
            <a:blip r:embed="rId2"/>
            <a:srcRect/>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92325008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dirty="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37" name="Text Placeholder 135">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cstate="print">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2700000" rIns="720000" bIns="18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Divider slide title</a:t>
            </a:r>
          </a:p>
          <a:p>
            <a:pPr lvl="1"/>
            <a:r>
              <a:rPr lang="en-AU" noProof="0" dirty="0"/>
              <a:t>Two</a:t>
            </a:r>
          </a:p>
          <a:p>
            <a:pPr lvl="2"/>
            <a:r>
              <a:rPr lang="en-AU" noProof="0" dirty="0"/>
              <a:t>Three</a:t>
            </a:r>
          </a:p>
          <a:p>
            <a:pPr lvl="8"/>
            <a:r>
              <a:rPr lang="en-AU" noProof="0" dirty="0"/>
              <a:t>four</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458023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9" name="Group 4">
            <a:extLst>
              <a:ext uri="{FF2B5EF4-FFF2-40B4-BE49-F238E27FC236}">
                <a16:creationId xmlns:a16="http://schemas.microsoft.com/office/drawing/2014/main" id="{BCF2E7B2-D01F-4846-9FFF-96A7F01CE483}"/>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6">
              <a:extLst>
                <a:ext uri="{FF2B5EF4-FFF2-40B4-BE49-F238E27FC236}">
                  <a16:creationId xmlns:a16="http://schemas.microsoft.com/office/drawing/2014/main"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7">
              <a:extLst>
                <a:ext uri="{FF2B5EF4-FFF2-40B4-BE49-F238E27FC236}">
                  <a16:creationId xmlns:a16="http://schemas.microsoft.com/office/drawing/2014/main"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8">
              <a:extLst>
                <a:ext uri="{FF2B5EF4-FFF2-40B4-BE49-F238E27FC236}">
                  <a16:creationId xmlns:a16="http://schemas.microsoft.com/office/drawing/2014/main"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9">
              <a:extLst>
                <a:ext uri="{FF2B5EF4-FFF2-40B4-BE49-F238E27FC236}">
                  <a16:creationId xmlns:a16="http://schemas.microsoft.com/office/drawing/2014/main"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0">
              <a:extLst>
                <a:ext uri="{FF2B5EF4-FFF2-40B4-BE49-F238E27FC236}">
                  <a16:creationId xmlns:a16="http://schemas.microsoft.com/office/drawing/2014/main"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1">
              <a:extLst>
                <a:ext uri="{FF2B5EF4-FFF2-40B4-BE49-F238E27FC236}">
                  <a16:creationId xmlns:a16="http://schemas.microsoft.com/office/drawing/2014/main"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2">
              <a:extLst>
                <a:ext uri="{FF2B5EF4-FFF2-40B4-BE49-F238E27FC236}">
                  <a16:creationId xmlns:a16="http://schemas.microsoft.com/office/drawing/2014/main"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3">
              <a:extLst>
                <a:ext uri="{FF2B5EF4-FFF2-40B4-BE49-F238E27FC236}">
                  <a16:creationId xmlns:a16="http://schemas.microsoft.com/office/drawing/2014/main"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14">
              <a:extLst>
                <a:ext uri="{FF2B5EF4-FFF2-40B4-BE49-F238E27FC236}">
                  <a16:creationId xmlns:a16="http://schemas.microsoft.com/office/drawing/2014/main"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5">
              <a:extLst>
                <a:ext uri="{FF2B5EF4-FFF2-40B4-BE49-F238E27FC236}">
                  <a16:creationId xmlns:a16="http://schemas.microsoft.com/office/drawing/2014/main"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6">
              <a:extLst>
                <a:ext uri="{FF2B5EF4-FFF2-40B4-BE49-F238E27FC236}">
                  <a16:creationId xmlns:a16="http://schemas.microsoft.com/office/drawing/2014/main"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7">
              <a:extLst>
                <a:ext uri="{FF2B5EF4-FFF2-40B4-BE49-F238E27FC236}">
                  <a16:creationId xmlns:a16="http://schemas.microsoft.com/office/drawing/2014/main"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8">
              <a:extLst>
                <a:ext uri="{FF2B5EF4-FFF2-40B4-BE49-F238E27FC236}">
                  <a16:creationId xmlns:a16="http://schemas.microsoft.com/office/drawing/2014/main"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9">
              <a:extLst>
                <a:ext uri="{FF2B5EF4-FFF2-40B4-BE49-F238E27FC236}">
                  <a16:creationId xmlns:a16="http://schemas.microsoft.com/office/drawing/2014/main"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20">
              <a:extLst>
                <a:ext uri="{FF2B5EF4-FFF2-40B4-BE49-F238E27FC236}">
                  <a16:creationId xmlns:a16="http://schemas.microsoft.com/office/drawing/2014/main"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9135734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2" name="Picture Placeholder 11">
            <a:extLst>
              <a:ext uri="{FF2B5EF4-FFF2-40B4-BE49-F238E27FC236}">
                <a16:creationId xmlns:a16="http://schemas.microsoft.com/office/drawing/2014/main" id="{E03DFE5C-9D27-413D-8A78-400F18043883}"/>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3"/>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8621079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400702" cy="887360"/>
          </a:xfrm>
        </p:spPr>
        <p:txBody>
          <a:bodyPr/>
          <a:lstStyle>
            <a:lvl1pPr>
              <a:defRPr lang="en-AU" dirty="0"/>
            </a:lvl1pPr>
          </a:lstStyle>
          <a:p>
            <a:r>
              <a:rPr lang="en-US"/>
              <a:t>Click to edit Master title style</a:t>
            </a:r>
            <a:endParaRPr lang="en-AU"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7241680" y="433468"/>
            <a:ext cx="4516849" cy="6424532"/>
          </a:xfrm>
          <a:blipFill>
            <a:blip r:embed="rId2" cstate="screen">
              <a:extLst>
                <a:ext uri="{28A0092B-C50C-407E-A947-70E740481C1C}">
                  <a14:useLocalDpi xmlns:a14="http://schemas.microsoft.com/office/drawing/2010/main"/>
                </a:ext>
              </a:extLst>
            </a:blip>
            <a:srcRect/>
            <a:stretch>
              <a:fillRect l="-12818" t="-6998" r="-14598" b="-250"/>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9" name="Footer Placeholder 8">
            <a:extLst>
              <a:ext uri="{FF2B5EF4-FFF2-40B4-BE49-F238E27FC236}">
                <a16:creationId xmlns:a16="http://schemas.microsoft.com/office/drawing/2014/main" id="{EFAC858D-C943-4AF2-ADB4-A578F396684B}"/>
              </a:ext>
            </a:extLst>
          </p:cNvPr>
          <p:cNvSpPr>
            <a:spLocks noGrp="1"/>
          </p:cNvSpPr>
          <p:nvPr>
            <p:ph type="ftr" sz="quarter" idx="19"/>
          </p:nvPr>
        </p:nvSpPr>
        <p:spPr/>
        <p:txBody>
          <a:bodyPr/>
          <a:lstStyle/>
          <a:p>
            <a:endParaRPr lang="en-AU" noProof="0" dirty="0"/>
          </a:p>
        </p:txBody>
      </p:sp>
      <p:sp>
        <p:nvSpPr>
          <p:cNvPr id="13" name="Content Placeholder 12">
            <a:extLst>
              <a:ext uri="{FF2B5EF4-FFF2-40B4-BE49-F238E27FC236}">
                <a16:creationId xmlns:a16="http://schemas.microsoft.com/office/drawing/2014/main" id="{DD73D3F0-5814-4D17-B429-BC41662F4189}"/>
              </a:ext>
            </a:extLst>
          </p:cNvPr>
          <p:cNvSpPr>
            <a:spLocks noGrp="1"/>
          </p:cNvSpPr>
          <p:nvPr>
            <p:ph sz="quarter" idx="20"/>
          </p:nvPr>
        </p:nvSpPr>
        <p:spPr>
          <a:xfrm>
            <a:off x="316357" y="1532415"/>
            <a:ext cx="6513110" cy="4454837"/>
          </a:xfrm>
        </p:spPr>
        <p:txBody>
          <a:bodyPr/>
          <a:lstStyle>
            <a:lvl1pPr>
              <a:defRPr lang="en-US" dirty="0"/>
            </a:lvl1pPr>
            <a:lvl2pPr>
              <a:defRPr lang="en-US" dirty="0"/>
            </a:lvl2pPr>
            <a:lvl3pPr>
              <a:defRPr lang="en-US" dirty="0"/>
            </a:lvl3pPr>
            <a:lvl4pPr>
              <a:defRPr lang="en-US" dirty="0"/>
            </a:lvl4pPr>
            <a:lvl5pPr>
              <a:defRPr lang="en-AU"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7704854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DA6974CE-5775-4767-8B2D-E006DC5555FD}"/>
              </a:ext>
            </a:extLst>
          </p:cNvPr>
          <p:cNvSpPr>
            <a:spLocks noGrp="1"/>
          </p:cNvSpPr>
          <p:nvPr>
            <p:ph type="dt" sz="half" idx="17"/>
          </p:nvPr>
        </p:nvSpPr>
        <p:spPr/>
        <p:txBody>
          <a:bodyPr/>
          <a:lstStyle/>
          <a:p>
            <a:fld id="{15C1EA3C-26E9-4B87-838B-C7B127160328}" type="datetime1">
              <a:rPr lang="en-AU" noProof="0" smtClean="0"/>
              <a:t>17/11/2021</a:t>
            </a:fld>
            <a:endParaRPr lang="en-AU" noProof="0" dirty="0"/>
          </a:p>
        </p:txBody>
      </p:sp>
      <p:sp>
        <p:nvSpPr>
          <p:cNvPr id="6" name="Slide Number Placeholder 5">
            <a:extLst>
              <a:ext uri="{FF2B5EF4-FFF2-40B4-BE49-F238E27FC236}">
                <a16:creationId xmlns:a16="http://schemas.microsoft.com/office/drawing/2014/main" id="{B597E5B4-99B2-4696-8ED1-B7AB1747A2AF}"/>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632943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11136EA4-84ED-4506-A242-5F0C906222BB}"/>
              </a:ext>
            </a:extLst>
          </p:cNvPr>
          <p:cNvSpPr>
            <a:spLocks noGrp="1"/>
          </p:cNvSpPr>
          <p:nvPr>
            <p:ph type="ftr" sz="quarter" idx="17"/>
          </p:nvPr>
        </p:nvSpPr>
        <p:spPr/>
        <p:txBody>
          <a:bodyPr/>
          <a:lstStyle/>
          <a:p>
            <a:endParaRPr lang="en-AU" noProof="0" dirty="0"/>
          </a:p>
        </p:txBody>
      </p:sp>
      <p:sp>
        <p:nvSpPr>
          <p:cNvPr id="2" name="Date Placeholder 1">
            <a:extLst>
              <a:ext uri="{FF2B5EF4-FFF2-40B4-BE49-F238E27FC236}">
                <a16:creationId xmlns:a16="http://schemas.microsoft.com/office/drawing/2014/main" id="{87D72EC5-4F70-48F3-89D4-91D2D67BE51B}"/>
              </a:ext>
            </a:extLst>
          </p:cNvPr>
          <p:cNvSpPr>
            <a:spLocks noGrp="1"/>
          </p:cNvSpPr>
          <p:nvPr>
            <p:ph type="dt" sz="half" idx="18"/>
          </p:nvPr>
        </p:nvSpPr>
        <p:spPr/>
        <p:txBody>
          <a:bodyPr/>
          <a:lstStyle/>
          <a:p>
            <a:fld id="{15C1EA3C-26E9-4B87-838B-C7B127160328}" type="datetime1">
              <a:rPr lang="en-AU" noProof="0" smtClean="0"/>
              <a:t>17/11/2021</a:t>
            </a:fld>
            <a:endParaRPr lang="en-AU" noProof="0" dirty="0"/>
          </a:p>
        </p:txBody>
      </p:sp>
      <p:sp>
        <p:nvSpPr>
          <p:cNvPr id="6" name="Slide Number Placeholder 5">
            <a:extLst>
              <a:ext uri="{FF2B5EF4-FFF2-40B4-BE49-F238E27FC236}">
                <a16:creationId xmlns:a16="http://schemas.microsoft.com/office/drawing/2014/main" id="{2610718A-D70B-4A4B-A26A-0BF5E34D0069}"/>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331653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16" name="Picture Placeholder 8">
            <a:extLst>
              <a:ext uri="{FF2B5EF4-FFF2-40B4-BE49-F238E27FC236}">
                <a16:creationId xmlns:a16="http://schemas.microsoft.com/office/drawing/2014/main" id="{2A85445C-DF4B-4BAF-BA3E-2C7E13C69663}"/>
              </a:ext>
            </a:extLst>
          </p:cNvPr>
          <p:cNvSpPr>
            <a:spLocks noGrp="1"/>
          </p:cNvSpPr>
          <p:nvPr>
            <p:ph type="pic" sz="quarter" idx="22"/>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endParaRPr lang="en-AU" noProof="0" dirty="0"/>
          </a:p>
        </p:txBody>
      </p:sp>
      <p:sp>
        <p:nvSpPr>
          <p:cNvPr id="2" name="Date Placeholder 1">
            <a:extLst>
              <a:ext uri="{FF2B5EF4-FFF2-40B4-BE49-F238E27FC236}">
                <a16:creationId xmlns:a16="http://schemas.microsoft.com/office/drawing/2014/main" id="{BFBB8C37-F6A7-408B-AED7-05A293BD9B5C}"/>
              </a:ext>
            </a:extLst>
          </p:cNvPr>
          <p:cNvSpPr>
            <a:spLocks noGrp="1"/>
          </p:cNvSpPr>
          <p:nvPr>
            <p:ph type="dt" sz="half" idx="19"/>
          </p:nvPr>
        </p:nvSpPr>
        <p:spPr/>
        <p:txBody>
          <a:bodyPr/>
          <a:lstStyle/>
          <a:p>
            <a:fld id="{15C1EA3C-26E9-4B87-838B-C7B127160328}" type="datetime1">
              <a:rPr lang="en-AU" noProof="0" smtClean="0"/>
              <a:t>17/11/2021</a:t>
            </a:fld>
            <a:endParaRPr lang="en-AU" noProof="0" dirty="0"/>
          </a:p>
        </p:txBody>
      </p:sp>
      <p:sp>
        <p:nvSpPr>
          <p:cNvPr id="6" name="Slide Number Placeholder 5">
            <a:extLst>
              <a:ext uri="{FF2B5EF4-FFF2-40B4-BE49-F238E27FC236}">
                <a16:creationId xmlns:a16="http://schemas.microsoft.com/office/drawing/2014/main" id="{D217EB9A-C91F-4B28-8363-238C69D8FF42}"/>
              </a:ext>
            </a:extLst>
          </p:cNvPr>
          <p:cNvSpPr>
            <a:spLocks noGrp="1"/>
          </p:cNvSpPr>
          <p:nvPr>
            <p:ph type="sldNum" sz="quarter" idx="20"/>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3402524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15" name="Picture Placeholder 8">
            <a:extLst>
              <a:ext uri="{FF2B5EF4-FFF2-40B4-BE49-F238E27FC236}">
                <a16:creationId xmlns:a16="http://schemas.microsoft.com/office/drawing/2014/main" id="{E0A0B3FD-4538-4369-83B6-70C4DFCECFF6}"/>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6" name="Picture Placeholder 8">
            <a:extLst>
              <a:ext uri="{FF2B5EF4-FFF2-40B4-BE49-F238E27FC236}">
                <a16:creationId xmlns:a16="http://schemas.microsoft.com/office/drawing/2014/main" id="{B2A43BD1-0F4A-4FE6-96C0-15FBFE85BD1F}"/>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endParaRPr lang="en-AU" noProof="0" dirty="0"/>
          </a:p>
        </p:txBody>
      </p:sp>
      <p:sp>
        <p:nvSpPr>
          <p:cNvPr id="2" name="Date Placeholder 1">
            <a:extLst>
              <a:ext uri="{FF2B5EF4-FFF2-40B4-BE49-F238E27FC236}">
                <a16:creationId xmlns:a16="http://schemas.microsoft.com/office/drawing/2014/main" id="{3895DF14-2515-429C-B3CC-7063B560D420}"/>
              </a:ext>
            </a:extLst>
          </p:cNvPr>
          <p:cNvSpPr>
            <a:spLocks noGrp="1"/>
          </p:cNvSpPr>
          <p:nvPr>
            <p:ph type="dt" sz="half" idx="22"/>
          </p:nvPr>
        </p:nvSpPr>
        <p:spPr/>
        <p:txBody>
          <a:bodyPr/>
          <a:lstStyle/>
          <a:p>
            <a:fld id="{15C1EA3C-26E9-4B87-838B-C7B127160328}" type="datetime1">
              <a:rPr lang="en-AU" noProof="0" smtClean="0"/>
              <a:t>17/11/2021</a:t>
            </a:fld>
            <a:endParaRPr lang="en-AU" noProof="0" dirty="0"/>
          </a:p>
        </p:txBody>
      </p:sp>
      <p:sp>
        <p:nvSpPr>
          <p:cNvPr id="6" name="Slide Number Placeholder 5">
            <a:extLst>
              <a:ext uri="{FF2B5EF4-FFF2-40B4-BE49-F238E27FC236}">
                <a16:creationId xmlns:a16="http://schemas.microsoft.com/office/drawing/2014/main" id="{6B923CC6-05EA-4B5E-8619-45B5D426CFF2}"/>
              </a:ext>
            </a:extLst>
          </p:cNvPr>
          <p:cNvSpPr>
            <a:spLocks noGrp="1"/>
          </p:cNvSpPr>
          <p:nvPr>
            <p:ph type="sldNum" sz="quarter" idx="23"/>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7526296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print">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0524626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39" name="Picture Placeholder 138">
            <a:extLst>
              <a:ext uri="{FF2B5EF4-FFF2-40B4-BE49-F238E27FC236}">
                <a16:creationId xmlns:a16="http://schemas.microsoft.com/office/drawing/2014/main" id="{D87FD7A2-8AF9-450B-AA84-809A435321D8}"/>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3522183"/>
            <a:ext cx="4772203" cy="1227635"/>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indent="0" algn="l">
              <a:spcBef>
                <a:spcPts val="500"/>
              </a:spcBef>
              <a:buNone/>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subtitle</a:t>
            </a:r>
          </a:p>
          <a:p>
            <a:pPr lvl="1"/>
            <a:r>
              <a:rPr lang="en-AU" noProof="0" dirty="0"/>
              <a:t>Two</a:t>
            </a:r>
          </a:p>
          <a:p>
            <a:pPr lvl="2"/>
            <a:r>
              <a:rPr lang="en-AU" noProof="0" dirty="0"/>
              <a:t>Three</a:t>
            </a:r>
          </a:p>
          <a:p>
            <a:pPr lvl="8"/>
            <a:r>
              <a:rPr lang="en-AU" noProof="0" dirty="0"/>
              <a:t>four</a:t>
            </a:r>
          </a:p>
        </p:txBody>
      </p:sp>
      <p:sp>
        <p:nvSpPr>
          <p:cNvPr id="2" name="TextBox 1">
            <a:extLst>
              <a:ext uri="{FF2B5EF4-FFF2-40B4-BE49-F238E27FC236}">
                <a16:creationId xmlns:a16="http://schemas.microsoft.com/office/drawing/2014/main" id="{B196D528-3F8C-4131-B8C8-D41C96117732}"/>
              </a:ext>
            </a:extLst>
          </p:cNvPr>
          <p:cNvSpPr txBox="1"/>
          <p:nvPr userDrawn="1"/>
        </p:nvSpPr>
        <p:spPr>
          <a:xfrm>
            <a:off x="514871" y="2525876"/>
            <a:ext cx="3164224" cy="677108"/>
          </a:xfrm>
          <a:prstGeom prst="rect">
            <a:avLst/>
          </a:prstGeom>
          <a:noFill/>
        </p:spPr>
        <p:txBody>
          <a:bodyPr wrap="square" rtlCol="0">
            <a:spAutoFit/>
          </a:bodyPr>
          <a:lstStyle/>
          <a:p>
            <a:r>
              <a:rPr lang="en-AU" sz="3800" b="1" kern="1200" dirty="0">
                <a:solidFill>
                  <a:schemeClr val="bg1"/>
                </a:solidFill>
                <a:latin typeface="+mj-lt"/>
                <a:ea typeface="+mn-ea"/>
                <a:cs typeface="+mn-cs"/>
              </a:rPr>
              <a:t>Thank you</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0" name="Group 4">
            <a:extLst>
              <a:ext uri="{FF2B5EF4-FFF2-40B4-BE49-F238E27FC236}">
                <a16:creationId xmlns:a16="http://schemas.microsoft.com/office/drawing/2014/main" id="{EC37A7B2-975C-4770-92F5-8992CA55725E}"/>
              </a:ext>
            </a:extLst>
          </p:cNvPr>
          <p:cNvGrpSpPr>
            <a:grpSpLocks noChangeAspect="1"/>
          </p:cNvGrpSpPr>
          <p:nvPr userDrawn="1"/>
        </p:nvGrpSpPr>
        <p:grpSpPr bwMode="auto">
          <a:xfrm>
            <a:off x="421066" y="453777"/>
            <a:ext cx="1662286" cy="1666547"/>
            <a:chOff x="2864" y="1181"/>
            <a:chExt cx="1952" cy="1957"/>
          </a:xfrm>
          <a:blipFill>
            <a:blip r:embed="rId3"/>
            <a:stretch>
              <a:fillRect/>
            </a:stretch>
          </a:blipFill>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6">
              <a:extLst>
                <a:ext uri="{FF2B5EF4-FFF2-40B4-BE49-F238E27FC236}">
                  <a16:creationId xmlns:a16="http://schemas.microsoft.com/office/drawing/2014/main"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7">
              <a:extLst>
                <a:ext uri="{FF2B5EF4-FFF2-40B4-BE49-F238E27FC236}">
                  <a16:creationId xmlns:a16="http://schemas.microsoft.com/office/drawing/2014/main"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8">
              <a:extLst>
                <a:ext uri="{FF2B5EF4-FFF2-40B4-BE49-F238E27FC236}">
                  <a16:creationId xmlns:a16="http://schemas.microsoft.com/office/drawing/2014/main"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9">
              <a:extLst>
                <a:ext uri="{FF2B5EF4-FFF2-40B4-BE49-F238E27FC236}">
                  <a16:creationId xmlns:a16="http://schemas.microsoft.com/office/drawing/2014/main"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0">
              <a:extLst>
                <a:ext uri="{FF2B5EF4-FFF2-40B4-BE49-F238E27FC236}">
                  <a16:creationId xmlns:a16="http://schemas.microsoft.com/office/drawing/2014/main"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1">
              <a:extLst>
                <a:ext uri="{FF2B5EF4-FFF2-40B4-BE49-F238E27FC236}">
                  <a16:creationId xmlns:a16="http://schemas.microsoft.com/office/drawing/2014/main"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2">
              <a:extLst>
                <a:ext uri="{FF2B5EF4-FFF2-40B4-BE49-F238E27FC236}">
                  <a16:creationId xmlns:a16="http://schemas.microsoft.com/office/drawing/2014/main"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3">
              <a:extLst>
                <a:ext uri="{FF2B5EF4-FFF2-40B4-BE49-F238E27FC236}">
                  <a16:creationId xmlns:a16="http://schemas.microsoft.com/office/drawing/2014/main"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4">
              <a:extLst>
                <a:ext uri="{FF2B5EF4-FFF2-40B4-BE49-F238E27FC236}">
                  <a16:creationId xmlns:a16="http://schemas.microsoft.com/office/drawing/2014/main"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5">
              <a:extLst>
                <a:ext uri="{FF2B5EF4-FFF2-40B4-BE49-F238E27FC236}">
                  <a16:creationId xmlns:a16="http://schemas.microsoft.com/office/drawing/2014/main"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6">
              <a:extLst>
                <a:ext uri="{FF2B5EF4-FFF2-40B4-BE49-F238E27FC236}">
                  <a16:creationId xmlns:a16="http://schemas.microsoft.com/office/drawing/2014/main"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7">
              <a:extLst>
                <a:ext uri="{FF2B5EF4-FFF2-40B4-BE49-F238E27FC236}">
                  <a16:creationId xmlns:a16="http://schemas.microsoft.com/office/drawing/2014/main"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8">
              <a:extLst>
                <a:ext uri="{FF2B5EF4-FFF2-40B4-BE49-F238E27FC236}">
                  <a16:creationId xmlns:a16="http://schemas.microsoft.com/office/drawing/2014/main"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19">
              <a:extLst>
                <a:ext uri="{FF2B5EF4-FFF2-40B4-BE49-F238E27FC236}">
                  <a16:creationId xmlns:a16="http://schemas.microsoft.com/office/drawing/2014/main"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Freeform 20">
              <a:extLst>
                <a:ext uri="{FF2B5EF4-FFF2-40B4-BE49-F238E27FC236}">
                  <a16:creationId xmlns:a16="http://schemas.microsoft.com/office/drawing/2014/main"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2">
              <a:extLst>
                <a:ext uri="{FF2B5EF4-FFF2-40B4-BE49-F238E27FC236}">
                  <a16:creationId xmlns:a16="http://schemas.microsoft.com/office/drawing/2014/main"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3">
              <a:extLst>
                <a:ext uri="{FF2B5EF4-FFF2-40B4-BE49-F238E27FC236}">
                  <a16:creationId xmlns:a16="http://schemas.microsoft.com/office/drawing/2014/main"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4">
              <a:extLst>
                <a:ext uri="{FF2B5EF4-FFF2-40B4-BE49-F238E27FC236}">
                  <a16:creationId xmlns:a16="http://schemas.microsoft.com/office/drawing/2014/main"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5">
              <a:extLst>
                <a:ext uri="{FF2B5EF4-FFF2-40B4-BE49-F238E27FC236}">
                  <a16:creationId xmlns:a16="http://schemas.microsoft.com/office/drawing/2014/main"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6">
              <a:extLst>
                <a:ext uri="{FF2B5EF4-FFF2-40B4-BE49-F238E27FC236}">
                  <a16:creationId xmlns:a16="http://schemas.microsoft.com/office/drawing/2014/main"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7">
              <a:extLst>
                <a:ext uri="{FF2B5EF4-FFF2-40B4-BE49-F238E27FC236}">
                  <a16:creationId xmlns:a16="http://schemas.microsoft.com/office/drawing/2014/main"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8">
              <a:extLst>
                <a:ext uri="{FF2B5EF4-FFF2-40B4-BE49-F238E27FC236}">
                  <a16:creationId xmlns:a16="http://schemas.microsoft.com/office/drawing/2014/main"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29">
              <a:extLst>
                <a:ext uri="{FF2B5EF4-FFF2-40B4-BE49-F238E27FC236}">
                  <a16:creationId xmlns:a16="http://schemas.microsoft.com/office/drawing/2014/main"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0">
              <a:extLst>
                <a:ext uri="{FF2B5EF4-FFF2-40B4-BE49-F238E27FC236}">
                  <a16:creationId xmlns:a16="http://schemas.microsoft.com/office/drawing/2014/main"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1">
              <a:extLst>
                <a:ext uri="{FF2B5EF4-FFF2-40B4-BE49-F238E27FC236}">
                  <a16:creationId xmlns:a16="http://schemas.microsoft.com/office/drawing/2014/main"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2">
              <a:extLst>
                <a:ext uri="{FF2B5EF4-FFF2-40B4-BE49-F238E27FC236}">
                  <a16:creationId xmlns:a16="http://schemas.microsoft.com/office/drawing/2014/main"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4">
              <a:extLst>
                <a:ext uri="{FF2B5EF4-FFF2-40B4-BE49-F238E27FC236}">
                  <a16:creationId xmlns:a16="http://schemas.microsoft.com/office/drawing/2014/main"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5">
              <a:extLst>
                <a:ext uri="{FF2B5EF4-FFF2-40B4-BE49-F238E27FC236}">
                  <a16:creationId xmlns:a16="http://schemas.microsoft.com/office/drawing/2014/main"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6">
              <a:extLst>
                <a:ext uri="{FF2B5EF4-FFF2-40B4-BE49-F238E27FC236}">
                  <a16:creationId xmlns:a16="http://schemas.microsoft.com/office/drawing/2014/main"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7">
              <a:extLst>
                <a:ext uri="{FF2B5EF4-FFF2-40B4-BE49-F238E27FC236}">
                  <a16:creationId xmlns:a16="http://schemas.microsoft.com/office/drawing/2014/main"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8">
              <a:extLst>
                <a:ext uri="{FF2B5EF4-FFF2-40B4-BE49-F238E27FC236}">
                  <a16:creationId xmlns:a16="http://schemas.microsoft.com/office/drawing/2014/main"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39">
              <a:extLst>
                <a:ext uri="{FF2B5EF4-FFF2-40B4-BE49-F238E27FC236}">
                  <a16:creationId xmlns:a16="http://schemas.microsoft.com/office/drawing/2014/main"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0">
              <a:extLst>
                <a:ext uri="{FF2B5EF4-FFF2-40B4-BE49-F238E27FC236}">
                  <a16:creationId xmlns:a16="http://schemas.microsoft.com/office/drawing/2014/main"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1">
              <a:extLst>
                <a:ext uri="{FF2B5EF4-FFF2-40B4-BE49-F238E27FC236}">
                  <a16:creationId xmlns:a16="http://schemas.microsoft.com/office/drawing/2014/main"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2">
              <a:extLst>
                <a:ext uri="{FF2B5EF4-FFF2-40B4-BE49-F238E27FC236}">
                  <a16:creationId xmlns:a16="http://schemas.microsoft.com/office/drawing/2014/main"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3">
              <a:extLst>
                <a:ext uri="{FF2B5EF4-FFF2-40B4-BE49-F238E27FC236}">
                  <a16:creationId xmlns:a16="http://schemas.microsoft.com/office/drawing/2014/main"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4">
              <a:extLst>
                <a:ext uri="{FF2B5EF4-FFF2-40B4-BE49-F238E27FC236}">
                  <a16:creationId xmlns:a16="http://schemas.microsoft.com/office/drawing/2014/main"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5">
              <a:extLst>
                <a:ext uri="{FF2B5EF4-FFF2-40B4-BE49-F238E27FC236}">
                  <a16:creationId xmlns:a16="http://schemas.microsoft.com/office/drawing/2014/main"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6">
              <a:extLst>
                <a:ext uri="{FF2B5EF4-FFF2-40B4-BE49-F238E27FC236}">
                  <a16:creationId xmlns:a16="http://schemas.microsoft.com/office/drawing/2014/main"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7">
              <a:extLst>
                <a:ext uri="{FF2B5EF4-FFF2-40B4-BE49-F238E27FC236}">
                  <a16:creationId xmlns:a16="http://schemas.microsoft.com/office/drawing/2014/main"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8">
              <a:extLst>
                <a:ext uri="{FF2B5EF4-FFF2-40B4-BE49-F238E27FC236}">
                  <a16:creationId xmlns:a16="http://schemas.microsoft.com/office/drawing/2014/main"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49">
              <a:extLst>
                <a:ext uri="{FF2B5EF4-FFF2-40B4-BE49-F238E27FC236}">
                  <a16:creationId xmlns:a16="http://schemas.microsoft.com/office/drawing/2014/main"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0">
              <a:extLst>
                <a:ext uri="{FF2B5EF4-FFF2-40B4-BE49-F238E27FC236}">
                  <a16:creationId xmlns:a16="http://schemas.microsoft.com/office/drawing/2014/main"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1">
              <a:extLst>
                <a:ext uri="{FF2B5EF4-FFF2-40B4-BE49-F238E27FC236}">
                  <a16:creationId xmlns:a16="http://schemas.microsoft.com/office/drawing/2014/main"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2">
              <a:extLst>
                <a:ext uri="{FF2B5EF4-FFF2-40B4-BE49-F238E27FC236}">
                  <a16:creationId xmlns:a16="http://schemas.microsoft.com/office/drawing/2014/main"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3">
              <a:extLst>
                <a:ext uri="{FF2B5EF4-FFF2-40B4-BE49-F238E27FC236}">
                  <a16:creationId xmlns:a16="http://schemas.microsoft.com/office/drawing/2014/main"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4">
              <a:extLst>
                <a:ext uri="{FF2B5EF4-FFF2-40B4-BE49-F238E27FC236}">
                  <a16:creationId xmlns:a16="http://schemas.microsoft.com/office/drawing/2014/main"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5">
              <a:extLst>
                <a:ext uri="{FF2B5EF4-FFF2-40B4-BE49-F238E27FC236}">
                  <a16:creationId xmlns:a16="http://schemas.microsoft.com/office/drawing/2014/main"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6">
              <a:extLst>
                <a:ext uri="{FF2B5EF4-FFF2-40B4-BE49-F238E27FC236}">
                  <a16:creationId xmlns:a16="http://schemas.microsoft.com/office/drawing/2014/main"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7">
              <a:extLst>
                <a:ext uri="{FF2B5EF4-FFF2-40B4-BE49-F238E27FC236}">
                  <a16:creationId xmlns:a16="http://schemas.microsoft.com/office/drawing/2014/main"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8">
              <a:extLst>
                <a:ext uri="{FF2B5EF4-FFF2-40B4-BE49-F238E27FC236}">
                  <a16:creationId xmlns:a16="http://schemas.microsoft.com/office/drawing/2014/main"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59">
              <a:extLst>
                <a:ext uri="{FF2B5EF4-FFF2-40B4-BE49-F238E27FC236}">
                  <a16:creationId xmlns:a16="http://schemas.microsoft.com/office/drawing/2014/main"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0">
              <a:extLst>
                <a:ext uri="{FF2B5EF4-FFF2-40B4-BE49-F238E27FC236}">
                  <a16:creationId xmlns:a16="http://schemas.microsoft.com/office/drawing/2014/main"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1">
              <a:extLst>
                <a:ext uri="{FF2B5EF4-FFF2-40B4-BE49-F238E27FC236}">
                  <a16:creationId xmlns:a16="http://schemas.microsoft.com/office/drawing/2014/main"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9" name="Freeform 62">
              <a:extLst>
                <a:ext uri="{FF2B5EF4-FFF2-40B4-BE49-F238E27FC236}">
                  <a16:creationId xmlns:a16="http://schemas.microsoft.com/office/drawing/2014/main"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11776138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2680219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241772125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Title Slide B-Discovery">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BCFABB35-20F7-4828-9D1B-004E52E7BC00}"/>
              </a:ext>
            </a:extLst>
          </p:cNvPr>
          <p:cNvSpPr>
            <a:spLocks noGrp="1"/>
          </p:cNvSpPr>
          <p:nvPr>
            <p:ph type="title" hasCustomPrompt="1"/>
          </p:nvPr>
        </p:nvSpPr>
        <p:spPr>
          <a:xfrm>
            <a:off x="648000" y="2498400"/>
            <a:ext cx="4771200" cy="1274400"/>
          </a:xfrm>
        </p:spPr>
        <p:txBody>
          <a:bodyPr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648000" y="4100400"/>
            <a:ext cx="4772203"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91" name="Text Placeholder 140">
            <a:extLst>
              <a:ext uri="{FF2B5EF4-FFF2-40B4-BE49-F238E27FC236}">
                <a16:creationId xmlns:a16="http://schemas.microsoft.com/office/drawing/2014/main" id="{0B26C4B9-8C6E-4432-9D3F-5CB5A44FCFA1}"/>
              </a:ext>
            </a:extLst>
          </p:cNvPr>
          <p:cNvSpPr>
            <a:spLocks noGrp="1"/>
          </p:cNvSpPr>
          <p:nvPr>
            <p:ph type="body" sz="quarter" idx="17" hasCustomPrompt="1"/>
          </p:nvPr>
        </p:nvSpPr>
        <p:spPr>
          <a:xfrm>
            <a:off x="649967" y="5394945"/>
            <a:ext cx="4772203" cy="707231"/>
          </a:xfrm>
          <a:prstGeom prst="rect">
            <a:avLst/>
          </a:prstGeom>
        </p:spPr>
        <p:txBody>
          <a:bodyPr>
            <a:normAutofit/>
          </a:bodyPr>
          <a:lstStyle>
            <a:lvl1pPr rtl="0">
              <a:spcBef>
                <a:spcPts val="0"/>
              </a:spcBef>
              <a:spcAft>
                <a:spcPts val="600"/>
              </a:spcAft>
              <a:defRPr sz="1600" b="1">
                <a:solidFill>
                  <a:schemeClr val="tx2"/>
                </a:solidFill>
              </a:defRPr>
            </a:lvl1pPr>
            <a:lvl2pPr marL="0" indent="0" rtl="0">
              <a:spcBef>
                <a:spcPts val="0"/>
              </a:spcBef>
              <a:buNone/>
              <a:defRPr sz="1600">
                <a:solidFill>
                  <a:schemeClr val="tx2"/>
                </a:solidFill>
              </a:defRPr>
            </a:lvl2pPr>
            <a:lvl3pPr marL="0" indent="0" rtl="0">
              <a:spcBef>
                <a:spcPts val="0"/>
              </a:spcBef>
              <a:buNone/>
              <a:defRPr sz="1600" b="0">
                <a:solidFill>
                  <a:schemeClr val="tx2"/>
                </a:solidFill>
              </a:defRPr>
            </a:lvl3pPr>
            <a:lvl4pPr rtl="0">
              <a:spcBef>
                <a:spcPts val="0"/>
              </a:spcBef>
              <a:defRPr sz="1600" b="0">
                <a:solidFill>
                  <a:schemeClr val="tx2"/>
                </a:solidFill>
              </a:defRPr>
            </a:lvl4pPr>
            <a:lvl5pPr rtl="0">
              <a:spcBef>
                <a:spcPts val="0"/>
              </a:spcBef>
              <a:defRPr sz="1600" b="0">
                <a:solidFill>
                  <a:schemeClr val="tx2"/>
                </a:solidFill>
              </a:defRPr>
            </a:lvl5pPr>
            <a:lvl6pPr rtl="0">
              <a:spcBef>
                <a:spcPts val="0"/>
              </a:spcBef>
              <a:defRPr sz="1600" b="0">
                <a:solidFill>
                  <a:schemeClr val="tx2"/>
                </a:solidFill>
              </a:defRPr>
            </a:lvl6pPr>
            <a:lvl7pPr rtl="0">
              <a:spcBef>
                <a:spcPts val="0"/>
              </a:spcBef>
              <a:defRPr sz="1600" b="0">
                <a:solidFill>
                  <a:schemeClr val="tx2"/>
                </a:solidFill>
              </a:defRPr>
            </a:lvl7pPr>
            <a:lvl8pPr rtl="0">
              <a:spcBef>
                <a:spcPts val="0"/>
              </a:spcBef>
              <a:defRPr sz="1600">
                <a:solidFill>
                  <a:schemeClr val="tx2"/>
                </a:solidFill>
              </a:defRPr>
            </a:lvl8pPr>
            <a:lvl9pPr rtl="0">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44" name="Freeform: Shape 143">
            <a:extLst>
              <a:ext uri="{FF2B5EF4-FFF2-40B4-BE49-F238E27FC236}">
                <a16:creationId xmlns:a16="http://schemas.microsoft.com/office/drawing/2014/main" id="{47A22F7D-DF33-4F8D-A9EA-63B0438656D6}"/>
              </a:ext>
              <a:ext uri="{C183D7F6-B498-43B3-948B-1728B52AA6E4}">
                <adec:decorative xmlns:adec="http://schemas.microsoft.com/office/drawing/2017/decorative" val="1"/>
              </a:ext>
            </a:extLst>
          </p:cNvPr>
          <p:cNvSpPr/>
          <p:nvPr userDrawn="1"/>
        </p:nvSpPr>
        <p:spPr>
          <a:xfrm>
            <a:off x="6272732" y="1429098"/>
            <a:ext cx="5919267" cy="5426469"/>
          </a:xfrm>
          <a:custGeom>
            <a:avLst/>
            <a:gdLst>
              <a:gd name="connsiteX0" fmla="*/ 4439450 w 4439450"/>
              <a:gd name="connsiteY0" fmla="*/ 0 h 5426469"/>
              <a:gd name="connsiteX1" fmla="*/ 4439450 w 4439450"/>
              <a:gd name="connsiteY1" fmla="*/ 5426469 h 5426469"/>
              <a:gd name="connsiteX2" fmla="*/ 1117428 w 4439450"/>
              <a:gd name="connsiteY2" fmla="*/ 5426469 h 5426469"/>
              <a:gd name="connsiteX3" fmla="*/ 7072 w 4439450"/>
              <a:gd name="connsiteY3" fmla="*/ 1226597 h 5426469"/>
              <a:gd name="connsiteX4" fmla="*/ 0 w 4439450"/>
              <a:gd name="connsiteY4" fmla="*/ 1190929 h 5426469"/>
              <a:gd name="connsiteX5" fmla="*/ 4439450 w 4439450"/>
              <a:gd name="connsiteY5" fmla="*/ 0 h 54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450" h="5426469">
                <a:moveTo>
                  <a:pt x="4439450" y="0"/>
                </a:moveTo>
                <a:lnTo>
                  <a:pt x="4439450" y="5426469"/>
                </a:lnTo>
                <a:lnTo>
                  <a:pt x="1117428" y="5426469"/>
                </a:lnTo>
                <a:lnTo>
                  <a:pt x="7072" y="1226597"/>
                </a:lnTo>
                <a:lnTo>
                  <a:pt x="0" y="1190929"/>
                </a:lnTo>
                <a:lnTo>
                  <a:pt x="4439450" y="0"/>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sp>
        <p:nvSpPr>
          <p:cNvPr id="192" name="Text Placeholder 135">
            <a:extLst>
              <a:ext uri="{FF2B5EF4-FFF2-40B4-BE49-F238E27FC236}">
                <a16:creationId xmlns:a16="http://schemas.microsoft.com/office/drawing/2014/main" id="{68C35AEF-DD5F-4986-8BD7-B45D602B3982}"/>
              </a:ext>
            </a:extLst>
          </p:cNvPr>
          <p:cNvSpPr>
            <a:spLocks noGrp="1"/>
          </p:cNvSpPr>
          <p:nvPr>
            <p:ph type="body" sz="quarter" idx="16" hasCustomPrompt="1"/>
          </p:nvPr>
        </p:nvSpPr>
        <p:spPr>
          <a:xfrm>
            <a:off x="781663" y="5338960"/>
            <a:ext cx="288000" cy="10800"/>
          </a:xfrm>
          <a:prstGeom prst="rect">
            <a:avLst/>
          </a:prstGeom>
          <a:solidFill>
            <a:schemeClr val="tx2"/>
          </a:solidFill>
        </p:spPr>
        <p:txBody>
          <a:bodyPr>
            <a:noAutofit/>
          </a:bodyPr>
          <a:lstStyle>
            <a:lvl1pPr rtl="0">
              <a:defRPr sz="200">
                <a:solidFill>
                  <a:schemeClr val="accent2">
                    <a:alpha val="0"/>
                  </a:schemeClr>
                </a:solidFill>
              </a:defRPr>
            </a:lvl1pPr>
            <a:lvl2pPr marL="0" indent="0" rtl="0">
              <a:defRPr sz="200">
                <a:solidFill>
                  <a:schemeClr val="accent2">
                    <a:alpha val="0"/>
                  </a:schemeClr>
                </a:solidFill>
              </a:defRPr>
            </a:lvl2pPr>
            <a:lvl3pPr marL="0" indent="0" rtl="0">
              <a:defRPr sz="200">
                <a:solidFill>
                  <a:schemeClr val="accent2">
                    <a:alpha val="0"/>
                  </a:schemeClr>
                </a:solidFill>
              </a:defRPr>
            </a:lvl3pPr>
            <a:lvl4pPr rtl="0">
              <a:defRPr sz="200">
                <a:solidFill>
                  <a:schemeClr val="accent2">
                    <a:alpha val="0"/>
                  </a:schemeClr>
                </a:solidFill>
              </a:defRPr>
            </a:lvl4pPr>
            <a:lvl5pPr rtl="0">
              <a:defRPr sz="200">
                <a:solidFill>
                  <a:schemeClr val="tx2">
                    <a:alpha val="0"/>
                  </a:schemeClr>
                </a:solidFill>
              </a:defRPr>
            </a:lvl5pPr>
            <a:lvl6pPr rtl="0">
              <a:defRPr sz="200">
                <a:solidFill>
                  <a:schemeClr val="tx2">
                    <a:alpha val="0"/>
                  </a:schemeClr>
                </a:solidFill>
              </a:defRPr>
            </a:lvl6pPr>
            <a:lvl7pPr rtl="0">
              <a:defRPr sz="200">
                <a:solidFill>
                  <a:schemeClr val="tx2">
                    <a:alpha val="0"/>
                  </a:schemeClr>
                </a:solidFill>
              </a:defRPr>
            </a:lvl7pPr>
            <a:lvl8pPr rtl="0">
              <a:defRPr sz="200">
                <a:solidFill>
                  <a:schemeClr val="tx2">
                    <a:alpha val="0"/>
                  </a:schemeClr>
                </a:solidFill>
              </a:defRPr>
            </a:lvl8pPr>
            <a:lvl9pPr rtl="0">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193" name="Logo" descr="The University of Melbourne logo">
            <a:extLst>
              <a:ext uri="{FF2B5EF4-FFF2-40B4-BE49-F238E27FC236}">
                <a16:creationId xmlns:a16="http://schemas.microsoft.com/office/drawing/2014/main" id="{BABAD9F3-1CA4-460B-AB0C-44EB2B5355E4}"/>
              </a:ext>
            </a:extLst>
          </p:cNvPr>
          <p:cNvGrpSpPr>
            <a:grpSpLocks noChangeAspect="1"/>
          </p:cNvGrpSpPr>
          <p:nvPr userDrawn="1"/>
        </p:nvGrpSpPr>
        <p:grpSpPr bwMode="auto">
          <a:xfrm>
            <a:off x="809673" y="616634"/>
            <a:ext cx="1920000" cy="1443689"/>
            <a:chOff x="2864" y="1181"/>
            <a:chExt cx="1952" cy="1957"/>
          </a:xfrm>
        </p:grpSpPr>
        <p:sp>
          <p:nvSpPr>
            <p:cNvPr id="194" name="AutoShape 3">
              <a:extLst>
                <a:ext uri="{FF2B5EF4-FFF2-40B4-BE49-F238E27FC236}">
                  <a16:creationId xmlns:a16="http://schemas.microsoft.com/office/drawing/2014/main" id="{95B74E3D-D65C-4821-82A7-4DA4E610229B}"/>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195" name="Rectangle 5">
              <a:extLst>
                <a:ext uri="{FF2B5EF4-FFF2-40B4-BE49-F238E27FC236}">
                  <a16:creationId xmlns:a16="http://schemas.microsoft.com/office/drawing/2014/main" id="{5F3401DC-8560-4DA9-94A9-00C87434368C}"/>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196" name="Freeform 6">
              <a:extLst>
                <a:ext uri="{FF2B5EF4-FFF2-40B4-BE49-F238E27FC236}">
                  <a16:creationId xmlns:a16="http://schemas.microsoft.com/office/drawing/2014/main" id="{31B57478-007D-4048-B9EE-8455F68A9E08}"/>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197" name="Freeform 7">
              <a:extLst>
                <a:ext uri="{FF2B5EF4-FFF2-40B4-BE49-F238E27FC236}">
                  <a16:creationId xmlns:a16="http://schemas.microsoft.com/office/drawing/2014/main" id="{9F423A54-3E01-4547-8769-0B82C8F025B3}"/>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198" name="Freeform 8">
              <a:extLst>
                <a:ext uri="{FF2B5EF4-FFF2-40B4-BE49-F238E27FC236}">
                  <a16:creationId xmlns:a16="http://schemas.microsoft.com/office/drawing/2014/main" id="{517E6C8B-802F-4227-8D3E-832ADE98E08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199" name="Freeform 9">
              <a:extLst>
                <a:ext uri="{FF2B5EF4-FFF2-40B4-BE49-F238E27FC236}">
                  <a16:creationId xmlns:a16="http://schemas.microsoft.com/office/drawing/2014/main" id="{C68EA5DB-E17A-4E6C-AE84-01EB3DFE59C9}"/>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00" name="Freeform 10">
              <a:extLst>
                <a:ext uri="{FF2B5EF4-FFF2-40B4-BE49-F238E27FC236}">
                  <a16:creationId xmlns:a16="http://schemas.microsoft.com/office/drawing/2014/main" id="{79ECB346-EB7B-41F0-98C3-3D5C553B7FAF}"/>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01" name="Freeform 11">
              <a:extLst>
                <a:ext uri="{FF2B5EF4-FFF2-40B4-BE49-F238E27FC236}">
                  <a16:creationId xmlns:a16="http://schemas.microsoft.com/office/drawing/2014/main" id="{DD854087-C756-44A3-99BA-E7D864E24F90}"/>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02" name="Freeform 12">
              <a:extLst>
                <a:ext uri="{FF2B5EF4-FFF2-40B4-BE49-F238E27FC236}">
                  <a16:creationId xmlns:a16="http://schemas.microsoft.com/office/drawing/2014/main" id="{A5F8F84A-4503-4764-8422-1810A957E0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03" name="Freeform 13">
              <a:extLst>
                <a:ext uri="{FF2B5EF4-FFF2-40B4-BE49-F238E27FC236}">
                  <a16:creationId xmlns:a16="http://schemas.microsoft.com/office/drawing/2014/main" id="{ED6C54EF-C0C2-42D2-8924-010FB97B15B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04" name="Freeform 14">
              <a:extLst>
                <a:ext uri="{FF2B5EF4-FFF2-40B4-BE49-F238E27FC236}">
                  <a16:creationId xmlns:a16="http://schemas.microsoft.com/office/drawing/2014/main" id="{4E904E4A-53D4-4349-875E-D4DA22F33D4A}"/>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05" name="Freeform 15">
              <a:extLst>
                <a:ext uri="{FF2B5EF4-FFF2-40B4-BE49-F238E27FC236}">
                  <a16:creationId xmlns:a16="http://schemas.microsoft.com/office/drawing/2014/main" id="{94C93FF1-5C4D-4ACA-9A35-BBD285F41E45}"/>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06" name="Freeform 16">
              <a:extLst>
                <a:ext uri="{FF2B5EF4-FFF2-40B4-BE49-F238E27FC236}">
                  <a16:creationId xmlns:a16="http://schemas.microsoft.com/office/drawing/2014/main" id="{A90D3858-07F2-4FD1-A076-94119C1BBFE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07" name="Freeform 17">
              <a:extLst>
                <a:ext uri="{FF2B5EF4-FFF2-40B4-BE49-F238E27FC236}">
                  <a16:creationId xmlns:a16="http://schemas.microsoft.com/office/drawing/2014/main" id="{E4C69CE1-22C4-4527-8A53-74F7528E69C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08" name="Freeform 18">
              <a:extLst>
                <a:ext uri="{FF2B5EF4-FFF2-40B4-BE49-F238E27FC236}">
                  <a16:creationId xmlns:a16="http://schemas.microsoft.com/office/drawing/2014/main" id="{F5702965-14B8-46FE-B46B-05EFFB4F69D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09" name="Freeform 19">
              <a:extLst>
                <a:ext uri="{FF2B5EF4-FFF2-40B4-BE49-F238E27FC236}">
                  <a16:creationId xmlns:a16="http://schemas.microsoft.com/office/drawing/2014/main" id="{BEB8A540-FAB2-4C87-BCAB-B0D1D7A408C3}"/>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10" name="Freeform 20">
              <a:extLst>
                <a:ext uri="{FF2B5EF4-FFF2-40B4-BE49-F238E27FC236}">
                  <a16:creationId xmlns:a16="http://schemas.microsoft.com/office/drawing/2014/main" id="{5F9041BD-8B6A-4F79-8EED-C804DD91F078}"/>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11" name="Rectangle 21">
              <a:extLst>
                <a:ext uri="{FF2B5EF4-FFF2-40B4-BE49-F238E27FC236}">
                  <a16:creationId xmlns:a16="http://schemas.microsoft.com/office/drawing/2014/main" id="{3725E1A1-74B8-4F6A-B04C-2DF1BDA6C0E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12" name="Freeform 22">
              <a:extLst>
                <a:ext uri="{FF2B5EF4-FFF2-40B4-BE49-F238E27FC236}">
                  <a16:creationId xmlns:a16="http://schemas.microsoft.com/office/drawing/2014/main" id="{425BB9B5-99E6-4FFE-A2EF-377C453B9EB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13" name="Freeform 23">
              <a:extLst>
                <a:ext uri="{FF2B5EF4-FFF2-40B4-BE49-F238E27FC236}">
                  <a16:creationId xmlns:a16="http://schemas.microsoft.com/office/drawing/2014/main" id="{9383FBCA-0EA7-497F-BB40-2EF09554FF61}"/>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14" name="Freeform 24">
              <a:extLst>
                <a:ext uri="{FF2B5EF4-FFF2-40B4-BE49-F238E27FC236}">
                  <a16:creationId xmlns:a16="http://schemas.microsoft.com/office/drawing/2014/main" id="{D86FC5AD-F799-42AE-8E03-BC9BC97BE59B}"/>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15" name="Freeform 25">
              <a:extLst>
                <a:ext uri="{FF2B5EF4-FFF2-40B4-BE49-F238E27FC236}">
                  <a16:creationId xmlns:a16="http://schemas.microsoft.com/office/drawing/2014/main" id="{522AF172-AAC2-4B4C-9CFD-89A6FBBBCEB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16" name="Freeform 26">
              <a:extLst>
                <a:ext uri="{FF2B5EF4-FFF2-40B4-BE49-F238E27FC236}">
                  <a16:creationId xmlns:a16="http://schemas.microsoft.com/office/drawing/2014/main" id="{29ACA0A6-F43E-4222-98F5-0491F41B17F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17" name="Freeform 27">
              <a:extLst>
                <a:ext uri="{FF2B5EF4-FFF2-40B4-BE49-F238E27FC236}">
                  <a16:creationId xmlns:a16="http://schemas.microsoft.com/office/drawing/2014/main" id="{7C2533A2-3A62-4DA5-A9E0-C3DC2EC81C53}"/>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18" name="Freeform 28">
              <a:extLst>
                <a:ext uri="{FF2B5EF4-FFF2-40B4-BE49-F238E27FC236}">
                  <a16:creationId xmlns:a16="http://schemas.microsoft.com/office/drawing/2014/main" id="{8FB5A385-87E3-4A1C-85B6-718CFB38C1E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19" name="Freeform 29">
              <a:extLst>
                <a:ext uri="{FF2B5EF4-FFF2-40B4-BE49-F238E27FC236}">
                  <a16:creationId xmlns:a16="http://schemas.microsoft.com/office/drawing/2014/main" id="{604D6647-D192-4193-83E6-1CAC269ACE2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20" name="Freeform 30">
              <a:extLst>
                <a:ext uri="{FF2B5EF4-FFF2-40B4-BE49-F238E27FC236}">
                  <a16:creationId xmlns:a16="http://schemas.microsoft.com/office/drawing/2014/main" id="{6D66106E-5C2C-4A6C-A0FC-D81983B5D713}"/>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21" name="Freeform 31">
              <a:extLst>
                <a:ext uri="{FF2B5EF4-FFF2-40B4-BE49-F238E27FC236}">
                  <a16:creationId xmlns:a16="http://schemas.microsoft.com/office/drawing/2014/main" id="{62D1FC3A-10FA-4BFC-BCD1-45DDE0A108B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22" name="Freeform 32">
              <a:extLst>
                <a:ext uri="{FF2B5EF4-FFF2-40B4-BE49-F238E27FC236}">
                  <a16:creationId xmlns:a16="http://schemas.microsoft.com/office/drawing/2014/main" id="{8B465442-944B-4343-A3DE-B26FC1DA45C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23" name="Freeform 34">
              <a:extLst>
                <a:ext uri="{FF2B5EF4-FFF2-40B4-BE49-F238E27FC236}">
                  <a16:creationId xmlns:a16="http://schemas.microsoft.com/office/drawing/2014/main" id="{4E03ACAC-9B82-47C1-873E-68CB235E6B0C}"/>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24" name="Freeform 35">
              <a:extLst>
                <a:ext uri="{FF2B5EF4-FFF2-40B4-BE49-F238E27FC236}">
                  <a16:creationId xmlns:a16="http://schemas.microsoft.com/office/drawing/2014/main" id="{6DCA6CA0-EBA1-41B7-BAAB-4D43E220F60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25" name="Freeform 36">
              <a:extLst>
                <a:ext uri="{FF2B5EF4-FFF2-40B4-BE49-F238E27FC236}">
                  <a16:creationId xmlns:a16="http://schemas.microsoft.com/office/drawing/2014/main" id="{525F23AF-8873-4193-BBCD-2BDF66DB560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26" name="Freeform 37">
              <a:extLst>
                <a:ext uri="{FF2B5EF4-FFF2-40B4-BE49-F238E27FC236}">
                  <a16:creationId xmlns:a16="http://schemas.microsoft.com/office/drawing/2014/main" id="{1ADADE51-E568-4DA9-B9BF-34D3D1914D0E}"/>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27" name="Freeform 38">
              <a:extLst>
                <a:ext uri="{FF2B5EF4-FFF2-40B4-BE49-F238E27FC236}">
                  <a16:creationId xmlns:a16="http://schemas.microsoft.com/office/drawing/2014/main" id="{51A6798D-42E0-41E4-BF1A-412FFDAE6EC7}"/>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28" name="Freeform 39">
              <a:extLst>
                <a:ext uri="{FF2B5EF4-FFF2-40B4-BE49-F238E27FC236}">
                  <a16:creationId xmlns:a16="http://schemas.microsoft.com/office/drawing/2014/main" id="{2B648ED5-36B2-48D4-8756-812AF3DD8770}"/>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29" name="Freeform 40">
              <a:extLst>
                <a:ext uri="{FF2B5EF4-FFF2-40B4-BE49-F238E27FC236}">
                  <a16:creationId xmlns:a16="http://schemas.microsoft.com/office/drawing/2014/main" id="{40156E6D-9A01-47E5-86BF-8DF3CD41D70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30" name="Freeform 41">
              <a:extLst>
                <a:ext uri="{FF2B5EF4-FFF2-40B4-BE49-F238E27FC236}">
                  <a16:creationId xmlns:a16="http://schemas.microsoft.com/office/drawing/2014/main" id="{ED198036-35C2-42A3-847C-3DDAAB259CE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31" name="Freeform 42">
              <a:extLst>
                <a:ext uri="{FF2B5EF4-FFF2-40B4-BE49-F238E27FC236}">
                  <a16:creationId xmlns:a16="http://schemas.microsoft.com/office/drawing/2014/main" id="{0850392E-60AD-475A-93D9-F4FDF37684B7}"/>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32" name="Freeform 43">
              <a:extLst>
                <a:ext uri="{FF2B5EF4-FFF2-40B4-BE49-F238E27FC236}">
                  <a16:creationId xmlns:a16="http://schemas.microsoft.com/office/drawing/2014/main" id="{5537900E-1428-4977-A10A-DF3A9D647B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33" name="Freeform 44">
              <a:extLst>
                <a:ext uri="{FF2B5EF4-FFF2-40B4-BE49-F238E27FC236}">
                  <a16:creationId xmlns:a16="http://schemas.microsoft.com/office/drawing/2014/main" id="{EBCC9CC0-FE91-4D77-8F78-9F0ADFA38B8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34" name="Freeform 45">
              <a:extLst>
                <a:ext uri="{FF2B5EF4-FFF2-40B4-BE49-F238E27FC236}">
                  <a16:creationId xmlns:a16="http://schemas.microsoft.com/office/drawing/2014/main" id="{CBC651B0-ACE3-4087-9F7B-D30A1722ACAA}"/>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35" name="Freeform 46">
              <a:extLst>
                <a:ext uri="{FF2B5EF4-FFF2-40B4-BE49-F238E27FC236}">
                  <a16:creationId xmlns:a16="http://schemas.microsoft.com/office/drawing/2014/main" id="{8AA74FC3-44A1-4697-9A5E-6C2012EA72B2}"/>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36" name="Freeform 47">
              <a:extLst>
                <a:ext uri="{FF2B5EF4-FFF2-40B4-BE49-F238E27FC236}">
                  <a16:creationId xmlns:a16="http://schemas.microsoft.com/office/drawing/2014/main" id="{855F918E-4040-493A-A7BE-F0B28E42C374}"/>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37" name="Freeform 48">
              <a:extLst>
                <a:ext uri="{FF2B5EF4-FFF2-40B4-BE49-F238E27FC236}">
                  <a16:creationId xmlns:a16="http://schemas.microsoft.com/office/drawing/2014/main" id="{44CA7BD0-E692-4C34-AB7C-1836CF4DD6B8}"/>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38" name="Freeform 49">
              <a:extLst>
                <a:ext uri="{FF2B5EF4-FFF2-40B4-BE49-F238E27FC236}">
                  <a16:creationId xmlns:a16="http://schemas.microsoft.com/office/drawing/2014/main" id="{2BA2B94B-AE1D-472B-A9E5-99E8115832BB}"/>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39" name="Freeform 50">
              <a:extLst>
                <a:ext uri="{FF2B5EF4-FFF2-40B4-BE49-F238E27FC236}">
                  <a16:creationId xmlns:a16="http://schemas.microsoft.com/office/drawing/2014/main" id="{478CFE8A-EA09-4C02-98B3-037D139B175A}"/>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40" name="Freeform 51">
              <a:extLst>
                <a:ext uri="{FF2B5EF4-FFF2-40B4-BE49-F238E27FC236}">
                  <a16:creationId xmlns:a16="http://schemas.microsoft.com/office/drawing/2014/main" id="{D10C28EB-A7CE-46C7-B369-3D9300C181BC}"/>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41" name="Freeform 52">
              <a:extLst>
                <a:ext uri="{FF2B5EF4-FFF2-40B4-BE49-F238E27FC236}">
                  <a16:creationId xmlns:a16="http://schemas.microsoft.com/office/drawing/2014/main" id="{6E8BDA71-3BE3-42E2-AC95-2BC251EF10B2}"/>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42" name="Freeform 53">
              <a:extLst>
                <a:ext uri="{FF2B5EF4-FFF2-40B4-BE49-F238E27FC236}">
                  <a16:creationId xmlns:a16="http://schemas.microsoft.com/office/drawing/2014/main" id="{11B6D3B4-F51E-4B4D-944F-1D530CC264F9}"/>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43" name="Freeform 54">
              <a:extLst>
                <a:ext uri="{FF2B5EF4-FFF2-40B4-BE49-F238E27FC236}">
                  <a16:creationId xmlns:a16="http://schemas.microsoft.com/office/drawing/2014/main" id="{99BF5F67-6FDD-43EA-8C31-FBE175A09085}"/>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44" name="Freeform 55">
              <a:extLst>
                <a:ext uri="{FF2B5EF4-FFF2-40B4-BE49-F238E27FC236}">
                  <a16:creationId xmlns:a16="http://schemas.microsoft.com/office/drawing/2014/main" id="{B4C1C016-9310-48DA-ADAD-2B764327A2E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45" name="Freeform 56">
              <a:extLst>
                <a:ext uri="{FF2B5EF4-FFF2-40B4-BE49-F238E27FC236}">
                  <a16:creationId xmlns:a16="http://schemas.microsoft.com/office/drawing/2014/main" id="{2F5B9343-5F32-4130-95EF-2BEF8670CAB7}"/>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46" name="Freeform 57">
              <a:extLst>
                <a:ext uri="{FF2B5EF4-FFF2-40B4-BE49-F238E27FC236}">
                  <a16:creationId xmlns:a16="http://schemas.microsoft.com/office/drawing/2014/main" id="{4EAD7083-4B3E-4420-ACA7-09BCC63B699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47" name="Freeform 58">
              <a:extLst>
                <a:ext uri="{FF2B5EF4-FFF2-40B4-BE49-F238E27FC236}">
                  <a16:creationId xmlns:a16="http://schemas.microsoft.com/office/drawing/2014/main" id="{945ED441-ECE1-432D-BEE5-8717B72078F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48" name="Freeform 59">
              <a:extLst>
                <a:ext uri="{FF2B5EF4-FFF2-40B4-BE49-F238E27FC236}">
                  <a16:creationId xmlns:a16="http://schemas.microsoft.com/office/drawing/2014/main" id="{EA0F052D-E340-4BA2-8E01-F1ED97F328F7}"/>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49" name="Freeform 60">
              <a:extLst>
                <a:ext uri="{FF2B5EF4-FFF2-40B4-BE49-F238E27FC236}">
                  <a16:creationId xmlns:a16="http://schemas.microsoft.com/office/drawing/2014/main" id="{14C25F84-775C-46A3-A835-378EC98CE3D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50" name="Freeform 61">
              <a:extLst>
                <a:ext uri="{FF2B5EF4-FFF2-40B4-BE49-F238E27FC236}">
                  <a16:creationId xmlns:a16="http://schemas.microsoft.com/office/drawing/2014/main" id="{175D1280-4145-4769-A09A-12341C7B640C}"/>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sp>
          <p:nvSpPr>
            <p:cNvPr id="251" name="Freeform 62">
              <a:extLst>
                <a:ext uri="{FF2B5EF4-FFF2-40B4-BE49-F238E27FC236}">
                  <a16:creationId xmlns:a16="http://schemas.microsoft.com/office/drawing/2014/main" id="{10990632-3F01-4468-A442-B43D938BB4D2}"/>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sz="1800" noProof="0"/>
            </a:p>
          </p:txBody>
        </p:sp>
      </p:grpSp>
    </p:spTree>
    <p:extLst>
      <p:ext uri="{BB962C8B-B14F-4D97-AF65-F5344CB8AC3E}">
        <p14:creationId xmlns:p14="http://schemas.microsoft.com/office/powerpoint/2010/main" val="335057094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Title Slide-Discovery">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7B2BEEA4-40AB-415D-B46A-85326892B47E}"/>
              </a:ext>
            </a:extLst>
          </p:cNvPr>
          <p:cNvSpPr>
            <a:spLocks noGrp="1"/>
          </p:cNvSpPr>
          <p:nvPr>
            <p:ph type="title" hasCustomPrompt="1"/>
          </p:nvPr>
        </p:nvSpPr>
        <p:spPr>
          <a:xfrm>
            <a:off x="648000" y="2498400"/>
            <a:ext cx="4771200" cy="1274400"/>
          </a:xfrm>
        </p:spPr>
        <p:txBody>
          <a:bodyPr tIns="90000" bIns="90000" anchor="t"/>
          <a:lstStyle>
            <a:lvl1pPr>
              <a:lnSpc>
                <a:spcPct val="100000"/>
              </a:lnSpc>
              <a:defRPr sz="3800">
                <a:solidFill>
                  <a:schemeClr val="bg2"/>
                </a:solidFill>
              </a:defRPr>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649967" y="4100400"/>
            <a:ext cx="4772203"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649967" y="5394945"/>
            <a:ext cx="4772203" cy="707231"/>
          </a:xfrm>
          <a:prstGeom prst="rect">
            <a:avLst/>
          </a:prstGeo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86" name="Freeform: Shape 85">
            <a:extLst>
              <a:ext uri="{FF2B5EF4-FFF2-40B4-BE49-F238E27FC236}">
                <a16:creationId xmlns:a16="http://schemas.microsoft.com/office/drawing/2014/main" id="{5C025F18-8FF4-4B34-A693-A44D12A7240C}"/>
              </a:ext>
              <a:ext uri="{C183D7F6-B498-43B3-948B-1728B52AA6E4}">
                <adec:decorative xmlns:adec="http://schemas.microsoft.com/office/drawing/2017/decorative" val="1"/>
              </a:ext>
            </a:extLst>
          </p:cNvPr>
          <p:cNvSpPr/>
          <p:nvPr userDrawn="1"/>
        </p:nvSpPr>
        <p:spPr>
          <a:xfrm>
            <a:off x="6272732" y="1429098"/>
            <a:ext cx="5919267" cy="5426469"/>
          </a:xfrm>
          <a:custGeom>
            <a:avLst/>
            <a:gdLst>
              <a:gd name="connsiteX0" fmla="*/ 4439450 w 4439450"/>
              <a:gd name="connsiteY0" fmla="*/ 0 h 5426469"/>
              <a:gd name="connsiteX1" fmla="*/ 4439450 w 4439450"/>
              <a:gd name="connsiteY1" fmla="*/ 5426469 h 5426469"/>
              <a:gd name="connsiteX2" fmla="*/ 1117428 w 4439450"/>
              <a:gd name="connsiteY2" fmla="*/ 5426469 h 5426469"/>
              <a:gd name="connsiteX3" fmla="*/ 7072 w 4439450"/>
              <a:gd name="connsiteY3" fmla="*/ 1226597 h 5426469"/>
              <a:gd name="connsiteX4" fmla="*/ 0 w 4439450"/>
              <a:gd name="connsiteY4" fmla="*/ 1190929 h 5426469"/>
              <a:gd name="connsiteX5" fmla="*/ 4439450 w 4439450"/>
              <a:gd name="connsiteY5" fmla="*/ 0 h 54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450" h="5426469">
                <a:moveTo>
                  <a:pt x="4439450" y="0"/>
                </a:moveTo>
                <a:lnTo>
                  <a:pt x="4439450" y="5426469"/>
                </a:lnTo>
                <a:lnTo>
                  <a:pt x="1117428" y="5426469"/>
                </a:lnTo>
                <a:lnTo>
                  <a:pt x="7072" y="1226597"/>
                </a:lnTo>
                <a:lnTo>
                  <a:pt x="0" y="1190929"/>
                </a:lnTo>
                <a:lnTo>
                  <a:pt x="4439450" y="0"/>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sp>
        <p:nvSpPr>
          <p:cNvPr id="190" name="Text Placeholder 135">
            <a:extLst>
              <a:ext uri="{FF2B5EF4-FFF2-40B4-BE49-F238E27FC236}">
                <a16:creationId xmlns:a16="http://schemas.microsoft.com/office/drawing/2014/main" id="{7D8334C9-D68C-4E9D-A650-AE6F03987F91}"/>
              </a:ext>
            </a:extLst>
          </p:cNvPr>
          <p:cNvSpPr>
            <a:spLocks noGrp="1"/>
          </p:cNvSpPr>
          <p:nvPr>
            <p:ph type="body" sz="quarter" idx="16" hasCustomPrompt="1"/>
          </p:nvPr>
        </p:nvSpPr>
        <p:spPr>
          <a:xfrm>
            <a:off x="781663" y="5338960"/>
            <a:ext cx="288000" cy="10800"/>
          </a:xfrm>
          <a:prstGeom prst="rect">
            <a:avLst/>
          </a:prstGeo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9" name="Logo" descr="The University of Melbourne logo">
            <a:extLst>
              <a:ext uri="{FF2B5EF4-FFF2-40B4-BE49-F238E27FC236}">
                <a16:creationId xmlns:a16="http://schemas.microsoft.com/office/drawing/2014/main" id="{50E45555-0D79-4235-8221-A9A6FF4D9913}"/>
              </a:ext>
            </a:extLst>
          </p:cNvPr>
          <p:cNvGrpSpPr>
            <a:grpSpLocks noChangeAspect="1"/>
          </p:cNvGrpSpPr>
          <p:nvPr userDrawn="1"/>
        </p:nvGrpSpPr>
        <p:grpSpPr bwMode="auto">
          <a:xfrm>
            <a:off x="561421" y="453778"/>
            <a:ext cx="2216381" cy="1666547"/>
            <a:chOff x="2864" y="1181"/>
            <a:chExt cx="1952" cy="1957"/>
          </a:xfrm>
        </p:grpSpPr>
        <p:sp>
          <p:nvSpPr>
            <p:cNvPr id="80" name="AutoShape 3">
              <a:extLst>
                <a:ext uri="{FF2B5EF4-FFF2-40B4-BE49-F238E27FC236}">
                  <a16:creationId xmlns:a16="http://schemas.microsoft.com/office/drawing/2014/main" id="{E03AC1E8-FBEA-4395-BE3A-BBCA21C339C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82" name="Rectangle 5">
              <a:extLst>
                <a:ext uri="{FF2B5EF4-FFF2-40B4-BE49-F238E27FC236}">
                  <a16:creationId xmlns:a16="http://schemas.microsoft.com/office/drawing/2014/main" id="{0C810878-91C8-426A-A6FD-8F377D438D55}"/>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83" name="Freeform 6">
              <a:extLst>
                <a:ext uri="{FF2B5EF4-FFF2-40B4-BE49-F238E27FC236}">
                  <a16:creationId xmlns:a16="http://schemas.microsoft.com/office/drawing/2014/main" id="{722EF669-1189-4A56-BA8C-0FDA5B08BD4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84" name="Freeform 7">
              <a:extLst>
                <a:ext uri="{FF2B5EF4-FFF2-40B4-BE49-F238E27FC236}">
                  <a16:creationId xmlns:a16="http://schemas.microsoft.com/office/drawing/2014/main" id="{C2DA108B-03D1-4CD1-A6EE-76B5867091A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85" name="Freeform 8">
              <a:extLst>
                <a:ext uri="{FF2B5EF4-FFF2-40B4-BE49-F238E27FC236}">
                  <a16:creationId xmlns:a16="http://schemas.microsoft.com/office/drawing/2014/main" id="{66852CA1-7488-467A-B2B6-03E4D14F674C}"/>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87" name="Freeform 9">
              <a:extLst>
                <a:ext uri="{FF2B5EF4-FFF2-40B4-BE49-F238E27FC236}">
                  <a16:creationId xmlns:a16="http://schemas.microsoft.com/office/drawing/2014/main" id="{2D07471F-6C21-4A57-8B3D-FD220530F15B}"/>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88" name="Freeform 10">
              <a:extLst>
                <a:ext uri="{FF2B5EF4-FFF2-40B4-BE49-F238E27FC236}">
                  <a16:creationId xmlns:a16="http://schemas.microsoft.com/office/drawing/2014/main" id="{EA8D7493-0B1E-4D0B-A4ED-176CF606206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89" name="Freeform 11">
              <a:extLst>
                <a:ext uri="{FF2B5EF4-FFF2-40B4-BE49-F238E27FC236}">
                  <a16:creationId xmlns:a16="http://schemas.microsoft.com/office/drawing/2014/main" id="{EB34DF85-B33B-40AD-B7EA-C4E9980CA07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90" name="Freeform 12">
              <a:extLst>
                <a:ext uri="{FF2B5EF4-FFF2-40B4-BE49-F238E27FC236}">
                  <a16:creationId xmlns:a16="http://schemas.microsoft.com/office/drawing/2014/main" id="{B60DFCCF-9779-4D9B-8A38-01ACC19F64E8}"/>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91" name="Freeform 13">
              <a:extLst>
                <a:ext uri="{FF2B5EF4-FFF2-40B4-BE49-F238E27FC236}">
                  <a16:creationId xmlns:a16="http://schemas.microsoft.com/office/drawing/2014/main" id="{5F0032FE-0EFE-4D4D-BADC-394D10C1A9D4}"/>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92" name="Freeform 14">
              <a:extLst>
                <a:ext uri="{FF2B5EF4-FFF2-40B4-BE49-F238E27FC236}">
                  <a16:creationId xmlns:a16="http://schemas.microsoft.com/office/drawing/2014/main" id="{A04C33F5-19EF-41C3-AC6E-2EA7094101F6}"/>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93" name="Freeform 15">
              <a:extLst>
                <a:ext uri="{FF2B5EF4-FFF2-40B4-BE49-F238E27FC236}">
                  <a16:creationId xmlns:a16="http://schemas.microsoft.com/office/drawing/2014/main" id="{8C03D4CC-B679-4425-A038-03071508275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94" name="Freeform 16">
              <a:extLst>
                <a:ext uri="{FF2B5EF4-FFF2-40B4-BE49-F238E27FC236}">
                  <a16:creationId xmlns:a16="http://schemas.microsoft.com/office/drawing/2014/main" id="{BCC0DA7C-C67E-42C4-A63D-36668C1CFD4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95" name="Freeform 17">
              <a:extLst>
                <a:ext uri="{FF2B5EF4-FFF2-40B4-BE49-F238E27FC236}">
                  <a16:creationId xmlns:a16="http://schemas.microsoft.com/office/drawing/2014/main" id="{7CE577F2-BB14-4E41-9F95-B1B5B793D1AF}"/>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96" name="Freeform 18">
              <a:extLst>
                <a:ext uri="{FF2B5EF4-FFF2-40B4-BE49-F238E27FC236}">
                  <a16:creationId xmlns:a16="http://schemas.microsoft.com/office/drawing/2014/main" id="{DCE80AEF-03D4-4991-87AC-1277E802950C}"/>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97" name="Freeform 19">
              <a:extLst>
                <a:ext uri="{FF2B5EF4-FFF2-40B4-BE49-F238E27FC236}">
                  <a16:creationId xmlns:a16="http://schemas.microsoft.com/office/drawing/2014/main" id="{7DDA4677-C62F-4E85-BC46-1C64D02E4288}"/>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98" name="Freeform 20">
              <a:extLst>
                <a:ext uri="{FF2B5EF4-FFF2-40B4-BE49-F238E27FC236}">
                  <a16:creationId xmlns:a16="http://schemas.microsoft.com/office/drawing/2014/main" id="{380A1CC5-DBAB-486F-BB40-A32A5C96A517}"/>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99" name="Rectangle 21">
              <a:extLst>
                <a:ext uri="{FF2B5EF4-FFF2-40B4-BE49-F238E27FC236}">
                  <a16:creationId xmlns:a16="http://schemas.microsoft.com/office/drawing/2014/main" id="{C952CB74-FB28-49FE-BFA8-C7531AEB7F0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00" name="Freeform 22">
              <a:extLst>
                <a:ext uri="{FF2B5EF4-FFF2-40B4-BE49-F238E27FC236}">
                  <a16:creationId xmlns:a16="http://schemas.microsoft.com/office/drawing/2014/main" id="{9E7D579A-A059-4D10-9349-B351C5A317F7}"/>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01" name="Freeform 23">
              <a:extLst>
                <a:ext uri="{FF2B5EF4-FFF2-40B4-BE49-F238E27FC236}">
                  <a16:creationId xmlns:a16="http://schemas.microsoft.com/office/drawing/2014/main" id="{1BB9DF87-54DD-471D-AC8A-EFE3A1F6DFF1}"/>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02" name="Freeform 24">
              <a:extLst>
                <a:ext uri="{FF2B5EF4-FFF2-40B4-BE49-F238E27FC236}">
                  <a16:creationId xmlns:a16="http://schemas.microsoft.com/office/drawing/2014/main" id="{8B884E2F-26FE-447B-A8EA-C9EF1246DA34}"/>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03" name="Freeform 25">
              <a:extLst>
                <a:ext uri="{FF2B5EF4-FFF2-40B4-BE49-F238E27FC236}">
                  <a16:creationId xmlns:a16="http://schemas.microsoft.com/office/drawing/2014/main" id="{EB941F66-015D-4B17-8283-20CAAC23DE1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04" name="Freeform 26">
              <a:extLst>
                <a:ext uri="{FF2B5EF4-FFF2-40B4-BE49-F238E27FC236}">
                  <a16:creationId xmlns:a16="http://schemas.microsoft.com/office/drawing/2014/main" id="{E052A2F3-7C33-4DBA-80DE-861848D56AE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05" name="Freeform 27">
              <a:extLst>
                <a:ext uri="{FF2B5EF4-FFF2-40B4-BE49-F238E27FC236}">
                  <a16:creationId xmlns:a16="http://schemas.microsoft.com/office/drawing/2014/main" id="{0223E2CB-CE52-42EE-B439-CD53D9F7761C}"/>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06" name="Freeform 28">
              <a:extLst>
                <a:ext uri="{FF2B5EF4-FFF2-40B4-BE49-F238E27FC236}">
                  <a16:creationId xmlns:a16="http://schemas.microsoft.com/office/drawing/2014/main" id="{1CBA454F-0F90-4D2A-A242-06020D68DA0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07" name="Freeform 29">
              <a:extLst>
                <a:ext uri="{FF2B5EF4-FFF2-40B4-BE49-F238E27FC236}">
                  <a16:creationId xmlns:a16="http://schemas.microsoft.com/office/drawing/2014/main" id="{9AE82D1C-DF8E-45A9-AF91-66D32350C06D}"/>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08" name="Freeform 30">
              <a:extLst>
                <a:ext uri="{FF2B5EF4-FFF2-40B4-BE49-F238E27FC236}">
                  <a16:creationId xmlns:a16="http://schemas.microsoft.com/office/drawing/2014/main" id="{D7BBE033-F32E-4E56-8360-CC9533B9335E}"/>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09" name="Freeform 31">
              <a:extLst>
                <a:ext uri="{FF2B5EF4-FFF2-40B4-BE49-F238E27FC236}">
                  <a16:creationId xmlns:a16="http://schemas.microsoft.com/office/drawing/2014/main" id="{6D785C06-CE8E-4100-9D04-243918D9E089}"/>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10" name="Freeform 32">
              <a:extLst>
                <a:ext uri="{FF2B5EF4-FFF2-40B4-BE49-F238E27FC236}">
                  <a16:creationId xmlns:a16="http://schemas.microsoft.com/office/drawing/2014/main" id="{D577353A-F944-4982-A467-6812F2A13C3A}"/>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11" name="Freeform 34">
              <a:extLst>
                <a:ext uri="{FF2B5EF4-FFF2-40B4-BE49-F238E27FC236}">
                  <a16:creationId xmlns:a16="http://schemas.microsoft.com/office/drawing/2014/main" id="{80751149-8EF8-422F-9577-52B47494C597}"/>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12" name="Freeform 35">
              <a:extLst>
                <a:ext uri="{FF2B5EF4-FFF2-40B4-BE49-F238E27FC236}">
                  <a16:creationId xmlns:a16="http://schemas.microsoft.com/office/drawing/2014/main" id="{8FED533A-3A7C-45A8-A82D-895521697B9F}"/>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13" name="Freeform 36">
              <a:extLst>
                <a:ext uri="{FF2B5EF4-FFF2-40B4-BE49-F238E27FC236}">
                  <a16:creationId xmlns:a16="http://schemas.microsoft.com/office/drawing/2014/main" id="{F0161440-89D1-4503-9A4D-CE2B78580BF3}"/>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14" name="Freeform 37">
              <a:extLst>
                <a:ext uri="{FF2B5EF4-FFF2-40B4-BE49-F238E27FC236}">
                  <a16:creationId xmlns:a16="http://schemas.microsoft.com/office/drawing/2014/main" id="{A9BA852F-CFB1-4A28-9D0C-93F12F4D2EB3}"/>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15" name="Freeform 38">
              <a:extLst>
                <a:ext uri="{FF2B5EF4-FFF2-40B4-BE49-F238E27FC236}">
                  <a16:creationId xmlns:a16="http://schemas.microsoft.com/office/drawing/2014/main" id="{99FCAD68-AFA7-431B-A042-5C83768F73FB}"/>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16" name="Freeform 39">
              <a:extLst>
                <a:ext uri="{FF2B5EF4-FFF2-40B4-BE49-F238E27FC236}">
                  <a16:creationId xmlns:a16="http://schemas.microsoft.com/office/drawing/2014/main" id="{3CF7E856-2160-42A3-ACF6-D9CDE7ED5FB4}"/>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17" name="Freeform 40">
              <a:extLst>
                <a:ext uri="{FF2B5EF4-FFF2-40B4-BE49-F238E27FC236}">
                  <a16:creationId xmlns:a16="http://schemas.microsoft.com/office/drawing/2014/main" id="{E55529C7-85CA-4EF1-9E64-760B6E162641}"/>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18" name="Freeform 41">
              <a:extLst>
                <a:ext uri="{FF2B5EF4-FFF2-40B4-BE49-F238E27FC236}">
                  <a16:creationId xmlns:a16="http://schemas.microsoft.com/office/drawing/2014/main" id="{20644ECA-1AC6-4596-AB17-CB292C9C3A03}"/>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19" name="Freeform 42">
              <a:extLst>
                <a:ext uri="{FF2B5EF4-FFF2-40B4-BE49-F238E27FC236}">
                  <a16:creationId xmlns:a16="http://schemas.microsoft.com/office/drawing/2014/main" id="{57C243B2-9140-4357-99E1-41EB4737B47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20" name="Freeform 43">
              <a:extLst>
                <a:ext uri="{FF2B5EF4-FFF2-40B4-BE49-F238E27FC236}">
                  <a16:creationId xmlns:a16="http://schemas.microsoft.com/office/drawing/2014/main" id="{D2A7A9C2-B66A-417F-8010-A199DBA74249}"/>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21" name="Freeform 44">
              <a:extLst>
                <a:ext uri="{FF2B5EF4-FFF2-40B4-BE49-F238E27FC236}">
                  <a16:creationId xmlns:a16="http://schemas.microsoft.com/office/drawing/2014/main" id="{28E2BF88-E734-466D-9485-51501BC7B2D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22" name="Freeform 45">
              <a:extLst>
                <a:ext uri="{FF2B5EF4-FFF2-40B4-BE49-F238E27FC236}">
                  <a16:creationId xmlns:a16="http://schemas.microsoft.com/office/drawing/2014/main" id="{E2A3C31A-7396-42B7-8B63-0B7F0344CBE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23" name="Freeform 46">
              <a:extLst>
                <a:ext uri="{FF2B5EF4-FFF2-40B4-BE49-F238E27FC236}">
                  <a16:creationId xmlns:a16="http://schemas.microsoft.com/office/drawing/2014/main" id="{C2203025-D460-4227-BD1A-AA6F7B0A2FB2}"/>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24" name="Freeform 47">
              <a:extLst>
                <a:ext uri="{FF2B5EF4-FFF2-40B4-BE49-F238E27FC236}">
                  <a16:creationId xmlns:a16="http://schemas.microsoft.com/office/drawing/2014/main" id="{83F3E6A7-A341-406C-939C-EB2E774C3B3A}"/>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25" name="Freeform 48">
              <a:extLst>
                <a:ext uri="{FF2B5EF4-FFF2-40B4-BE49-F238E27FC236}">
                  <a16:creationId xmlns:a16="http://schemas.microsoft.com/office/drawing/2014/main" id="{17A0FC22-8C8B-4F01-A4AE-308510B214CF}"/>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26" name="Freeform 49">
              <a:extLst>
                <a:ext uri="{FF2B5EF4-FFF2-40B4-BE49-F238E27FC236}">
                  <a16:creationId xmlns:a16="http://schemas.microsoft.com/office/drawing/2014/main" id="{AA336CAF-B922-4EE9-9B5C-B5EA8B3AB291}"/>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27" name="Freeform 50">
              <a:extLst>
                <a:ext uri="{FF2B5EF4-FFF2-40B4-BE49-F238E27FC236}">
                  <a16:creationId xmlns:a16="http://schemas.microsoft.com/office/drawing/2014/main" id="{01209CD6-B0F0-44C4-A675-B686E3771D5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28" name="Freeform 51">
              <a:extLst>
                <a:ext uri="{FF2B5EF4-FFF2-40B4-BE49-F238E27FC236}">
                  <a16:creationId xmlns:a16="http://schemas.microsoft.com/office/drawing/2014/main" id="{16A39AD6-9CA1-45E2-AB8B-6E386D0239C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29" name="Freeform 52">
              <a:extLst>
                <a:ext uri="{FF2B5EF4-FFF2-40B4-BE49-F238E27FC236}">
                  <a16:creationId xmlns:a16="http://schemas.microsoft.com/office/drawing/2014/main" id="{BD64BA20-9E87-4791-953E-0A4C3ACC54E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30" name="Freeform 53">
              <a:extLst>
                <a:ext uri="{FF2B5EF4-FFF2-40B4-BE49-F238E27FC236}">
                  <a16:creationId xmlns:a16="http://schemas.microsoft.com/office/drawing/2014/main" id="{AE1EE68A-A8A9-4E65-B741-0116DDBC2B1D}"/>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31" name="Freeform 54">
              <a:extLst>
                <a:ext uri="{FF2B5EF4-FFF2-40B4-BE49-F238E27FC236}">
                  <a16:creationId xmlns:a16="http://schemas.microsoft.com/office/drawing/2014/main" id="{74D5E3BD-048F-4F50-AD2E-62B7C578DA44}"/>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32" name="Freeform 55">
              <a:extLst>
                <a:ext uri="{FF2B5EF4-FFF2-40B4-BE49-F238E27FC236}">
                  <a16:creationId xmlns:a16="http://schemas.microsoft.com/office/drawing/2014/main" id="{77C8258E-F74B-4074-BB39-06A37616421C}"/>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33" name="Freeform 56">
              <a:extLst>
                <a:ext uri="{FF2B5EF4-FFF2-40B4-BE49-F238E27FC236}">
                  <a16:creationId xmlns:a16="http://schemas.microsoft.com/office/drawing/2014/main" id="{94C30CA8-1D12-4BC3-984A-E1FFF42422A6}"/>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34" name="Freeform 57">
              <a:extLst>
                <a:ext uri="{FF2B5EF4-FFF2-40B4-BE49-F238E27FC236}">
                  <a16:creationId xmlns:a16="http://schemas.microsoft.com/office/drawing/2014/main" id="{F9336058-D805-4A57-B046-7EA7621D174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35" name="Freeform 58">
              <a:extLst>
                <a:ext uri="{FF2B5EF4-FFF2-40B4-BE49-F238E27FC236}">
                  <a16:creationId xmlns:a16="http://schemas.microsoft.com/office/drawing/2014/main" id="{FE5A3FFC-B4A8-4CAC-8FA5-25C743BDE6DD}"/>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36" name="Freeform 59">
              <a:extLst>
                <a:ext uri="{FF2B5EF4-FFF2-40B4-BE49-F238E27FC236}">
                  <a16:creationId xmlns:a16="http://schemas.microsoft.com/office/drawing/2014/main" id="{649A073A-5ABD-4542-A7E6-7E8A3997064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38" name="Freeform 60">
              <a:extLst>
                <a:ext uri="{FF2B5EF4-FFF2-40B4-BE49-F238E27FC236}">
                  <a16:creationId xmlns:a16="http://schemas.microsoft.com/office/drawing/2014/main" id="{FCAC7393-1C7A-4979-BA22-6C3706BDF753}"/>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39" name="Freeform 61">
              <a:extLst>
                <a:ext uri="{FF2B5EF4-FFF2-40B4-BE49-F238E27FC236}">
                  <a16:creationId xmlns:a16="http://schemas.microsoft.com/office/drawing/2014/main" id="{E1F02962-A8D1-446B-9EC8-AF98C8721AD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46" name="Freeform 62">
              <a:extLst>
                <a:ext uri="{FF2B5EF4-FFF2-40B4-BE49-F238E27FC236}">
                  <a16:creationId xmlns:a16="http://schemas.microsoft.com/office/drawing/2014/main" id="{B57B74AD-4270-4BEC-8CB7-2AC7A5CB9B8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grpSp>
    </p:spTree>
    <p:extLst>
      <p:ext uri="{BB962C8B-B14F-4D97-AF65-F5344CB8AC3E}">
        <p14:creationId xmlns:p14="http://schemas.microsoft.com/office/powerpoint/2010/main" val="77278665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_Thank you">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4" name="Title 3">
            <a:extLst>
              <a:ext uri="{FF2B5EF4-FFF2-40B4-BE49-F238E27FC236}">
                <a16:creationId xmlns:a16="http://schemas.microsoft.com/office/drawing/2014/main" id="{5DAE9195-D441-4C9F-89C6-13113FBCB35A}"/>
              </a:ext>
            </a:extLst>
          </p:cNvPr>
          <p:cNvSpPr>
            <a:spLocks noGrp="1"/>
          </p:cNvSpPr>
          <p:nvPr>
            <p:ph type="title" hasCustomPrompt="1"/>
          </p:nvPr>
        </p:nvSpPr>
        <p:spPr>
          <a:xfrm>
            <a:off x="648000" y="2498400"/>
            <a:ext cx="4771200" cy="1274400"/>
          </a:xfrm>
        </p:spPr>
        <p:txBody>
          <a:bodyPr tIns="90000" bIns="90000" anchor="t"/>
          <a:lstStyle>
            <a:lvl1pPr>
              <a:lnSpc>
                <a:spcPct val="100000"/>
              </a:lnSpc>
              <a:defRPr sz="3800">
                <a:solidFill>
                  <a:schemeClr val="bg2"/>
                </a:solidFill>
              </a:defRPr>
            </a:lvl1pPr>
          </a:lstStyle>
          <a:p>
            <a:r>
              <a:rPr lang="en-US" dirty="0"/>
              <a:t>Thank you</a:t>
            </a:r>
            <a:endParaRPr lang="en-AU" dirty="0"/>
          </a:p>
        </p:txBody>
      </p:sp>
      <p:sp>
        <p:nvSpPr>
          <p:cNvPr id="80" name="Text Placeholder 140">
            <a:extLst>
              <a:ext uri="{FF2B5EF4-FFF2-40B4-BE49-F238E27FC236}">
                <a16:creationId xmlns:a16="http://schemas.microsoft.com/office/drawing/2014/main" id="{53B70884-5EDB-4D16-B565-71037E500B36}"/>
              </a:ext>
            </a:extLst>
          </p:cNvPr>
          <p:cNvSpPr>
            <a:spLocks noGrp="1"/>
          </p:cNvSpPr>
          <p:nvPr>
            <p:ph type="body" sz="quarter" idx="17" hasCustomPrompt="1"/>
          </p:nvPr>
        </p:nvSpPr>
        <p:spPr>
          <a:xfrm>
            <a:off x="649967" y="5394945"/>
            <a:ext cx="477220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E87707C1-F769-4D39-9A1C-1D073FF6F9C3}"/>
              </a:ext>
            </a:extLst>
          </p:cNvPr>
          <p:cNvSpPr>
            <a:spLocks noGrp="1"/>
          </p:cNvSpPr>
          <p:nvPr>
            <p:ph type="body" sz="quarter" idx="16" hasCustomPrompt="1"/>
          </p:nvPr>
        </p:nvSpPr>
        <p:spPr>
          <a:xfrm>
            <a:off x="757156"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192" name="Picture Placeholder 191">
            <a:extLst>
              <a:ext uri="{FF2B5EF4-FFF2-40B4-BE49-F238E27FC236}">
                <a16:creationId xmlns:a16="http://schemas.microsoft.com/office/drawing/2014/main" id="{B93F5C33-3854-4C6B-9539-F8B8FD2316AC}"/>
              </a:ext>
            </a:extLst>
          </p:cNvPr>
          <p:cNvSpPr>
            <a:spLocks noGrp="1"/>
          </p:cNvSpPr>
          <p:nvPr>
            <p:ph type="pic" sz="quarter" idx="18" hasCustomPrompt="1"/>
          </p:nvPr>
        </p:nvSpPr>
        <p:spPr>
          <a:xfrm>
            <a:off x="5496040" y="1032581"/>
            <a:ext cx="6707960" cy="5829165"/>
          </a:xfrm>
          <a:custGeom>
            <a:avLst/>
            <a:gdLst>
              <a:gd name="connsiteX0" fmla="*/ 5030970 w 5030970"/>
              <a:gd name="connsiteY0" fmla="*/ 0 h 5829165"/>
              <a:gd name="connsiteX1" fmla="*/ 5030970 w 5030970"/>
              <a:gd name="connsiteY1" fmla="*/ 3728125 h 5829165"/>
              <a:gd name="connsiteX2" fmla="*/ 5030970 w 5030970"/>
              <a:gd name="connsiteY2" fmla="*/ 4950795 h 5829165"/>
              <a:gd name="connsiteX3" fmla="*/ 5030970 w 5030970"/>
              <a:gd name="connsiteY3" fmla="*/ 5825420 h 5829165"/>
              <a:gd name="connsiteX4" fmla="*/ 1203343 w 5030970"/>
              <a:gd name="connsiteY4" fmla="*/ 5825420 h 5829165"/>
              <a:gd name="connsiteX5" fmla="*/ 1189166 w 5030970"/>
              <a:gd name="connsiteY5" fmla="*/ 5829165 h 5829165"/>
              <a:gd name="connsiteX6" fmla="*/ 957128 w 5030970"/>
              <a:gd name="connsiteY6" fmla="*/ 4950795 h 5829165"/>
              <a:gd name="connsiteX7" fmla="*/ 952075 w 5030970"/>
              <a:gd name="connsiteY7" fmla="*/ 4950795 h 5829165"/>
              <a:gd name="connsiteX8" fmla="*/ 0 w 5030970"/>
              <a:gd name="connsiteY8" fmla="*/ 1349609 h 582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0970" h="5829165">
                <a:moveTo>
                  <a:pt x="5030970" y="0"/>
                </a:moveTo>
                <a:lnTo>
                  <a:pt x="5030970" y="3728125"/>
                </a:lnTo>
                <a:lnTo>
                  <a:pt x="5030970" y="4950795"/>
                </a:lnTo>
                <a:lnTo>
                  <a:pt x="5030970" y="5825420"/>
                </a:lnTo>
                <a:lnTo>
                  <a:pt x="1203343" y="5825420"/>
                </a:lnTo>
                <a:lnTo>
                  <a:pt x="1189166" y="5829165"/>
                </a:lnTo>
                <a:lnTo>
                  <a:pt x="957128" y="4950795"/>
                </a:lnTo>
                <a:lnTo>
                  <a:pt x="952075" y="4950795"/>
                </a:lnTo>
                <a:lnTo>
                  <a:pt x="0" y="1349609"/>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81" name="Logo" descr="The University of Melbourne logo">
            <a:extLst>
              <a:ext uri="{FF2B5EF4-FFF2-40B4-BE49-F238E27FC236}">
                <a16:creationId xmlns:a16="http://schemas.microsoft.com/office/drawing/2014/main" id="{73D7045A-1CF1-44F6-8E2E-B9405FED9E2F}"/>
              </a:ext>
            </a:extLst>
          </p:cNvPr>
          <p:cNvGrpSpPr>
            <a:grpSpLocks noChangeAspect="1"/>
          </p:cNvGrpSpPr>
          <p:nvPr userDrawn="1"/>
        </p:nvGrpSpPr>
        <p:grpSpPr bwMode="auto">
          <a:xfrm>
            <a:off x="561421" y="453778"/>
            <a:ext cx="2216381" cy="1666547"/>
            <a:chOff x="2864" y="1181"/>
            <a:chExt cx="1952" cy="1957"/>
          </a:xfrm>
        </p:grpSpPr>
        <p:sp>
          <p:nvSpPr>
            <p:cNvPr id="82" name="AutoShape 3">
              <a:extLst>
                <a:ext uri="{FF2B5EF4-FFF2-40B4-BE49-F238E27FC236}">
                  <a16:creationId xmlns:a16="http://schemas.microsoft.com/office/drawing/2014/main" id="{04BEA57A-8E7B-4E24-BE7A-E0AADB5DBA8D}"/>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83" name="Rectangle 5">
              <a:extLst>
                <a:ext uri="{FF2B5EF4-FFF2-40B4-BE49-F238E27FC236}">
                  <a16:creationId xmlns:a16="http://schemas.microsoft.com/office/drawing/2014/main" id="{EFF044F0-4B98-4888-9641-C41102F0A953}"/>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84" name="Freeform 6">
              <a:extLst>
                <a:ext uri="{FF2B5EF4-FFF2-40B4-BE49-F238E27FC236}">
                  <a16:creationId xmlns:a16="http://schemas.microsoft.com/office/drawing/2014/main" id="{A4F2A23F-5984-4111-AD9E-E3082188120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85" name="Freeform 7">
              <a:extLst>
                <a:ext uri="{FF2B5EF4-FFF2-40B4-BE49-F238E27FC236}">
                  <a16:creationId xmlns:a16="http://schemas.microsoft.com/office/drawing/2014/main" id="{B3AE443D-FE04-4EDC-80FC-B314325A12E8}"/>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86" name="Freeform 8">
              <a:extLst>
                <a:ext uri="{FF2B5EF4-FFF2-40B4-BE49-F238E27FC236}">
                  <a16:creationId xmlns:a16="http://schemas.microsoft.com/office/drawing/2014/main" id="{79C7F0E7-88D6-4E4A-A312-AE6964CBA48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87" name="Freeform 9">
              <a:extLst>
                <a:ext uri="{FF2B5EF4-FFF2-40B4-BE49-F238E27FC236}">
                  <a16:creationId xmlns:a16="http://schemas.microsoft.com/office/drawing/2014/main" id="{F73247B3-9572-4E50-A9F9-D9B42DC0DF3B}"/>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88" name="Freeform 10">
              <a:extLst>
                <a:ext uri="{FF2B5EF4-FFF2-40B4-BE49-F238E27FC236}">
                  <a16:creationId xmlns:a16="http://schemas.microsoft.com/office/drawing/2014/main" id="{3259D609-76D9-45D0-B15F-0FA397DBBFF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89" name="Freeform 11">
              <a:extLst>
                <a:ext uri="{FF2B5EF4-FFF2-40B4-BE49-F238E27FC236}">
                  <a16:creationId xmlns:a16="http://schemas.microsoft.com/office/drawing/2014/main" id="{5C2E2C7F-FF30-4A56-8534-D9965DD5E05F}"/>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90" name="Freeform 12">
              <a:extLst>
                <a:ext uri="{FF2B5EF4-FFF2-40B4-BE49-F238E27FC236}">
                  <a16:creationId xmlns:a16="http://schemas.microsoft.com/office/drawing/2014/main" id="{F687FBAE-B910-4327-B1A4-6FD6E81AB0D3}"/>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91" name="Freeform 13">
              <a:extLst>
                <a:ext uri="{FF2B5EF4-FFF2-40B4-BE49-F238E27FC236}">
                  <a16:creationId xmlns:a16="http://schemas.microsoft.com/office/drawing/2014/main" id="{1B1BC6E6-2BD9-4CA8-AD54-CC72783F8C6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92" name="Freeform 14">
              <a:extLst>
                <a:ext uri="{FF2B5EF4-FFF2-40B4-BE49-F238E27FC236}">
                  <a16:creationId xmlns:a16="http://schemas.microsoft.com/office/drawing/2014/main" id="{0CDCD004-D1EF-443A-A818-883EEB3F37FA}"/>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93" name="Freeform 15">
              <a:extLst>
                <a:ext uri="{FF2B5EF4-FFF2-40B4-BE49-F238E27FC236}">
                  <a16:creationId xmlns:a16="http://schemas.microsoft.com/office/drawing/2014/main" id="{1E965659-AF38-4929-8B73-B87840A6AF6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94" name="Freeform 16">
              <a:extLst>
                <a:ext uri="{FF2B5EF4-FFF2-40B4-BE49-F238E27FC236}">
                  <a16:creationId xmlns:a16="http://schemas.microsoft.com/office/drawing/2014/main" id="{A3D4EF62-702A-477E-B94D-96320B008A1C}"/>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95" name="Freeform 17">
              <a:extLst>
                <a:ext uri="{FF2B5EF4-FFF2-40B4-BE49-F238E27FC236}">
                  <a16:creationId xmlns:a16="http://schemas.microsoft.com/office/drawing/2014/main" id="{27C56C97-AC3A-4214-A776-9FF21C875E9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96" name="Freeform 18">
              <a:extLst>
                <a:ext uri="{FF2B5EF4-FFF2-40B4-BE49-F238E27FC236}">
                  <a16:creationId xmlns:a16="http://schemas.microsoft.com/office/drawing/2014/main" id="{E9D54D47-364F-4F9A-BAE3-C930CC7651D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97" name="Freeform 19">
              <a:extLst>
                <a:ext uri="{FF2B5EF4-FFF2-40B4-BE49-F238E27FC236}">
                  <a16:creationId xmlns:a16="http://schemas.microsoft.com/office/drawing/2014/main" id="{0D8D1571-B8DF-4AF6-B70F-82B9CB7139B2}"/>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98" name="Freeform 20">
              <a:extLst>
                <a:ext uri="{FF2B5EF4-FFF2-40B4-BE49-F238E27FC236}">
                  <a16:creationId xmlns:a16="http://schemas.microsoft.com/office/drawing/2014/main" id="{FFFA97D6-566E-417D-A763-A6F698AD3F37}"/>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99" name="Rectangle 21">
              <a:extLst>
                <a:ext uri="{FF2B5EF4-FFF2-40B4-BE49-F238E27FC236}">
                  <a16:creationId xmlns:a16="http://schemas.microsoft.com/office/drawing/2014/main" id="{D26DF387-B00F-4137-B22B-FFA49E082536}"/>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00" name="Freeform 22">
              <a:extLst>
                <a:ext uri="{FF2B5EF4-FFF2-40B4-BE49-F238E27FC236}">
                  <a16:creationId xmlns:a16="http://schemas.microsoft.com/office/drawing/2014/main" id="{3DB8FBAB-4331-4D07-A90E-A7D5F0A46FD2}"/>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01" name="Freeform 23">
              <a:extLst>
                <a:ext uri="{FF2B5EF4-FFF2-40B4-BE49-F238E27FC236}">
                  <a16:creationId xmlns:a16="http://schemas.microsoft.com/office/drawing/2014/main" id="{2F259DE1-FFBE-4450-A752-4EC257B51305}"/>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02" name="Freeform 24">
              <a:extLst>
                <a:ext uri="{FF2B5EF4-FFF2-40B4-BE49-F238E27FC236}">
                  <a16:creationId xmlns:a16="http://schemas.microsoft.com/office/drawing/2014/main" id="{A32957BA-13D6-4ED9-977D-0C89E970E0B2}"/>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03" name="Freeform 25">
              <a:extLst>
                <a:ext uri="{FF2B5EF4-FFF2-40B4-BE49-F238E27FC236}">
                  <a16:creationId xmlns:a16="http://schemas.microsoft.com/office/drawing/2014/main" id="{B5BFEAC1-4E37-49A2-B67D-2BC8D109AFCF}"/>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04" name="Freeform 26">
              <a:extLst>
                <a:ext uri="{FF2B5EF4-FFF2-40B4-BE49-F238E27FC236}">
                  <a16:creationId xmlns:a16="http://schemas.microsoft.com/office/drawing/2014/main" id="{788C1048-9836-47D1-BF7E-9959787A6342}"/>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05" name="Freeform 27">
              <a:extLst>
                <a:ext uri="{FF2B5EF4-FFF2-40B4-BE49-F238E27FC236}">
                  <a16:creationId xmlns:a16="http://schemas.microsoft.com/office/drawing/2014/main" id="{C494BEF8-5481-49D8-A1DB-26A618F8D747}"/>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06" name="Freeform 28">
              <a:extLst>
                <a:ext uri="{FF2B5EF4-FFF2-40B4-BE49-F238E27FC236}">
                  <a16:creationId xmlns:a16="http://schemas.microsoft.com/office/drawing/2014/main" id="{FF78676F-BD80-4152-AF8A-17C051377F07}"/>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07" name="Freeform 29">
              <a:extLst>
                <a:ext uri="{FF2B5EF4-FFF2-40B4-BE49-F238E27FC236}">
                  <a16:creationId xmlns:a16="http://schemas.microsoft.com/office/drawing/2014/main" id="{A9BCBAEE-0E8B-4E88-B3AB-F4B67DAC315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08" name="Freeform 30">
              <a:extLst>
                <a:ext uri="{FF2B5EF4-FFF2-40B4-BE49-F238E27FC236}">
                  <a16:creationId xmlns:a16="http://schemas.microsoft.com/office/drawing/2014/main" id="{0491E6F5-E006-496A-9B9D-6B4FD0E3CBAC}"/>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09" name="Freeform 31">
              <a:extLst>
                <a:ext uri="{FF2B5EF4-FFF2-40B4-BE49-F238E27FC236}">
                  <a16:creationId xmlns:a16="http://schemas.microsoft.com/office/drawing/2014/main" id="{7CEC1DFB-4708-49E7-81F5-C199ABD915A8}"/>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10" name="Freeform 32">
              <a:extLst>
                <a:ext uri="{FF2B5EF4-FFF2-40B4-BE49-F238E27FC236}">
                  <a16:creationId xmlns:a16="http://schemas.microsoft.com/office/drawing/2014/main" id="{EA921ED2-8301-42A8-A841-5319A0E91E07}"/>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11" name="Freeform 34">
              <a:extLst>
                <a:ext uri="{FF2B5EF4-FFF2-40B4-BE49-F238E27FC236}">
                  <a16:creationId xmlns:a16="http://schemas.microsoft.com/office/drawing/2014/main" id="{8E486F39-3893-4DC2-838D-2B51F0E74199}"/>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12" name="Freeform 35">
              <a:extLst>
                <a:ext uri="{FF2B5EF4-FFF2-40B4-BE49-F238E27FC236}">
                  <a16:creationId xmlns:a16="http://schemas.microsoft.com/office/drawing/2014/main" id="{CB2A0A8E-24F6-45A5-A95A-481A46553863}"/>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13" name="Freeform 36">
              <a:extLst>
                <a:ext uri="{FF2B5EF4-FFF2-40B4-BE49-F238E27FC236}">
                  <a16:creationId xmlns:a16="http://schemas.microsoft.com/office/drawing/2014/main" id="{04341E2F-C06C-4F36-8B74-BB7BF852FC14}"/>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14" name="Freeform 37">
              <a:extLst>
                <a:ext uri="{FF2B5EF4-FFF2-40B4-BE49-F238E27FC236}">
                  <a16:creationId xmlns:a16="http://schemas.microsoft.com/office/drawing/2014/main" id="{388F3EB0-17D8-4898-B8B9-58FD6F76CB30}"/>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15" name="Freeform 38">
              <a:extLst>
                <a:ext uri="{FF2B5EF4-FFF2-40B4-BE49-F238E27FC236}">
                  <a16:creationId xmlns:a16="http://schemas.microsoft.com/office/drawing/2014/main" id="{37E8FFD8-89F7-4657-9947-47E219EAFC7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16" name="Freeform 39">
              <a:extLst>
                <a:ext uri="{FF2B5EF4-FFF2-40B4-BE49-F238E27FC236}">
                  <a16:creationId xmlns:a16="http://schemas.microsoft.com/office/drawing/2014/main" id="{23962857-2355-43B5-BA46-7156E544AED4}"/>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17" name="Freeform 40">
              <a:extLst>
                <a:ext uri="{FF2B5EF4-FFF2-40B4-BE49-F238E27FC236}">
                  <a16:creationId xmlns:a16="http://schemas.microsoft.com/office/drawing/2014/main" id="{C0C7C601-CD63-4A4C-987C-7C70F465AB10}"/>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18" name="Freeform 41">
              <a:extLst>
                <a:ext uri="{FF2B5EF4-FFF2-40B4-BE49-F238E27FC236}">
                  <a16:creationId xmlns:a16="http://schemas.microsoft.com/office/drawing/2014/main" id="{58E2A667-5C9E-492E-88B9-428AE358763D}"/>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19" name="Freeform 42">
              <a:extLst>
                <a:ext uri="{FF2B5EF4-FFF2-40B4-BE49-F238E27FC236}">
                  <a16:creationId xmlns:a16="http://schemas.microsoft.com/office/drawing/2014/main" id="{72A6983F-C2E1-40AE-B7C0-E427349DC592}"/>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20" name="Freeform 43">
              <a:extLst>
                <a:ext uri="{FF2B5EF4-FFF2-40B4-BE49-F238E27FC236}">
                  <a16:creationId xmlns:a16="http://schemas.microsoft.com/office/drawing/2014/main" id="{6CCF0988-C833-445A-94CB-07EF590C3465}"/>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21" name="Freeform 44">
              <a:extLst>
                <a:ext uri="{FF2B5EF4-FFF2-40B4-BE49-F238E27FC236}">
                  <a16:creationId xmlns:a16="http://schemas.microsoft.com/office/drawing/2014/main" id="{3A188AE4-9B9C-4C34-9F86-AF304C285083}"/>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22" name="Freeform 45">
              <a:extLst>
                <a:ext uri="{FF2B5EF4-FFF2-40B4-BE49-F238E27FC236}">
                  <a16:creationId xmlns:a16="http://schemas.microsoft.com/office/drawing/2014/main" id="{A89453D6-85C4-4E2D-8FA0-72A14EA515FA}"/>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23" name="Freeform 46">
              <a:extLst>
                <a:ext uri="{FF2B5EF4-FFF2-40B4-BE49-F238E27FC236}">
                  <a16:creationId xmlns:a16="http://schemas.microsoft.com/office/drawing/2014/main" id="{BD6BC0F7-C21F-400B-9ED4-BF35CE7FED3E}"/>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24" name="Freeform 47">
              <a:extLst>
                <a:ext uri="{FF2B5EF4-FFF2-40B4-BE49-F238E27FC236}">
                  <a16:creationId xmlns:a16="http://schemas.microsoft.com/office/drawing/2014/main" id="{0B5CBA8E-8322-4660-BE10-0D7C40BBF53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25" name="Freeform 48">
              <a:extLst>
                <a:ext uri="{FF2B5EF4-FFF2-40B4-BE49-F238E27FC236}">
                  <a16:creationId xmlns:a16="http://schemas.microsoft.com/office/drawing/2014/main" id="{DEB21783-D296-4A05-BE34-BFE7D5553CE4}"/>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26" name="Freeform 49">
              <a:extLst>
                <a:ext uri="{FF2B5EF4-FFF2-40B4-BE49-F238E27FC236}">
                  <a16:creationId xmlns:a16="http://schemas.microsoft.com/office/drawing/2014/main" id="{18535967-D3E3-48C2-A56E-FAB7015A9001}"/>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27" name="Freeform 50">
              <a:extLst>
                <a:ext uri="{FF2B5EF4-FFF2-40B4-BE49-F238E27FC236}">
                  <a16:creationId xmlns:a16="http://schemas.microsoft.com/office/drawing/2014/main" id="{F0D8AE3F-FC91-4265-87AE-A22989B4E4BF}"/>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28" name="Freeform 51">
              <a:extLst>
                <a:ext uri="{FF2B5EF4-FFF2-40B4-BE49-F238E27FC236}">
                  <a16:creationId xmlns:a16="http://schemas.microsoft.com/office/drawing/2014/main" id="{CB3036C3-8B8F-466E-A40B-9F31B9B5391E}"/>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29" name="Freeform 52">
              <a:extLst>
                <a:ext uri="{FF2B5EF4-FFF2-40B4-BE49-F238E27FC236}">
                  <a16:creationId xmlns:a16="http://schemas.microsoft.com/office/drawing/2014/main" id="{51B64F91-1250-42C8-B692-DBEE837B5E20}"/>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30" name="Freeform 53">
              <a:extLst>
                <a:ext uri="{FF2B5EF4-FFF2-40B4-BE49-F238E27FC236}">
                  <a16:creationId xmlns:a16="http://schemas.microsoft.com/office/drawing/2014/main" id="{7A5E8821-26A6-4A47-9441-123CB1CD9DA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31" name="Freeform 54">
              <a:extLst>
                <a:ext uri="{FF2B5EF4-FFF2-40B4-BE49-F238E27FC236}">
                  <a16:creationId xmlns:a16="http://schemas.microsoft.com/office/drawing/2014/main" id="{C9AD4000-AE32-4994-A808-D65FCD6671F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32" name="Freeform 55">
              <a:extLst>
                <a:ext uri="{FF2B5EF4-FFF2-40B4-BE49-F238E27FC236}">
                  <a16:creationId xmlns:a16="http://schemas.microsoft.com/office/drawing/2014/main" id="{A73E2B1C-573F-4515-B15A-5415B63E2C49}"/>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33" name="Freeform 56">
              <a:extLst>
                <a:ext uri="{FF2B5EF4-FFF2-40B4-BE49-F238E27FC236}">
                  <a16:creationId xmlns:a16="http://schemas.microsoft.com/office/drawing/2014/main" id="{8B4526F5-E3C2-477E-A9BA-5C3B9B1BFF68}"/>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34" name="Freeform 57">
              <a:extLst>
                <a:ext uri="{FF2B5EF4-FFF2-40B4-BE49-F238E27FC236}">
                  <a16:creationId xmlns:a16="http://schemas.microsoft.com/office/drawing/2014/main" id="{E6C1F2F2-0690-4896-8B3E-7E5711AE7023}"/>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35" name="Freeform 58">
              <a:extLst>
                <a:ext uri="{FF2B5EF4-FFF2-40B4-BE49-F238E27FC236}">
                  <a16:creationId xmlns:a16="http://schemas.microsoft.com/office/drawing/2014/main" id="{2644BE99-447A-436A-ABB5-29D00547F7E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36" name="Freeform 59">
              <a:extLst>
                <a:ext uri="{FF2B5EF4-FFF2-40B4-BE49-F238E27FC236}">
                  <a16:creationId xmlns:a16="http://schemas.microsoft.com/office/drawing/2014/main" id="{6B5285F8-7FA1-4849-9832-32B623D59C2F}"/>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38" name="Freeform 60">
              <a:extLst>
                <a:ext uri="{FF2B5EF4-FFF2-40B4-BE49-F238E27FC236}">
                  <a16:creationId xmlns:a16="http://schemas.microsoft.com/office/drawing/2014/main" id="{F258FBFF-3560-4321-9C39-990AB7BA50F6}"/>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90" name="Freeform 61">
              <a:extLst>
                <a:ext uri="{FF2B5EF4-FFF2-40B4-BE49-F238E27FC236}">
                  <a16:creationId xmlns:a16="http://schemas.microsoft.com/office/drawing/2014/main" id="{9543B324-060D-43F0-A83B-E3C6BBB4ABA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sp>
          <p:nvSpPr>
            <p:cNvPr id="191" name="Freeform 62">
              <a:extLst>
                <a:ext uri="{FF2B5EF4-FFF2-40B4-BE49-F238E27FC236}">
                  <a16:creationId xmlns:a16="http://schemas.microsoft.com/office/drawing/2014/main" id="{487AEC3D-AFC0-4B04-BCF3-E63D6E8C824C}"/>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sz="1800" noProof="0"/>
            </a:p>
          </p:txBody>
        </p:sp>
      </p:grpSp>
    </p:spTree>
    <p:extLst>
      <p:ext uri="{BB962C8B-B14F-4D97-AF65-F5344CB8AC3E}">
        <p14:creationId xmlns:p14="http://schemas.microsoft.com/office/powerpoint/2010/main" val="95514395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Slide-Discover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79" name="Freeform: Shape 78">
            <a:extLst>
              <a:ext uri="{FF2B5EF4-FFF2-40B4-BE49-F238E27FC236}">
                <a16:creationId xmlns:a16="http://schemas.microsoft.com/office/drawing/2014/main" id="{9821C742-34A7-4634-ABFF-1A8C76DB814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CFA768B8-D2D1-447E-9F0E-47C681CCC99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57847716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Slide-Fluid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E3563E49-DAF7-4206-AAD7-38E789258387}"/>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0BA02072-FEDB-429A-A4C0-22D59D09BF0A}"/>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0ABA4448-A18D-4663-B455-EAD951F86205}"/>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88765359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Slide-Strength">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176FAE9-F8D7-45AD-AA56-97F65AF5C7CF}"/>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B87D9FE-C85C-4214-9157-DD7F3ED28A34}"/>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15BBA84-73B3-48DF-B6EE-69867E46B6EF}"/>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38731914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Structur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229705A0-38F7-4A9C-86A4-2F68DE74B02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4D897568-993B-4A02-A134-6722AC6A9865}"/>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CA8F343C-4D99-4A43-995F-05ACA5C64EB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824678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Commun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624966D-E4EA-4F50-9BB6-48291DC82572}"/>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C435E10-BA07-43CA-946E-F929538E56E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8818C800-1FD7-46E3-9513-EDED28C7D419}"/>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1317661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lide-Knowledg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54BDF27-BFAD-478C-A199-3DB667D3F5E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219F3B99-BA96-428A-8B96-08B07C39576F}"/>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E6A1775-999F-4891-AEA1-BDBEAF077E5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3258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3" name="Subtitle 72">
            <a:extLst>
              <a:ext uri="{FF2B5EF4-FFF2-40B4-BE49-F238E27FC236}">
                <a16:creationId xmlns:a16="http://schemas.microsoft.com/office/drawing/2014/main"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37" name="Text Placeholder 135">
            <a:extLst>
              <a:ext uri="{FF2B5EF4-FFF2-40B4-BE49-F238E27FC236}">
                <a16:creationId xmlns:a16="http://schemas.microsoft.com/office/drawing/2014/main"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cstate="print">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8" name="Text Placeholder 135">
            <a:extLst>
              <a:ext uri="{FF2B5EF4-FFF2-40B4-BE49-F238E27FC236}">
                <a16:creationId xmlns:a16="http://schemas.microsoft.com/office/drawing/2014/main"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4439700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Slide-Learnin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80" name="Freeform: Shape 79">
            <a:extLst>
              <a:ext uri="{FF2B5EF4-FFF2-40B4-BE49-F238E27FC236}">
                <a16:creationId xmlns:a16="http://schemas.microsoft.com/office/drawing/2014/main" id="{9F2674CC-72EB-4595-86BE-D02CD83455C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4" name="Text Placeholder 140">
            <a:extLst>
              <a:ext uri="{FF2B5EF4-FFF2-40B4-BE49-F238E27FC236}">
                <a16:creationId xmlns:a16="http://schemas.microsoft.com/office/drawing/2014/main" id="{C2FB46BE-AAF7-42FF-9037-1C6EE88FE3BD}"/>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62CC006-DD2A-4ACA-910F-2010703F4F3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16213437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Movemen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6725A7B3-05B9-43EC-BD6A-2951B787802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3AF26A12-2ED5-4400-ADF5-846B94638FB6}"/>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EDA5586F-18E7-4601-96CA-50CD2AA81EC8}"/>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63850342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Slide B-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C553431B-6092-48C5-AD7C-F30516D7A38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2" name="Text Placeholder 140">
            <a:extLst>
              <a:ext uri="{FF2B5EF4-FFF2-40B4-BE49-F238E27FC236}">
                <a16:creationId xmlns:a16="http://schemas.microsoft.com/office/drawing/2014/main" id="{B4389B36-E541-48E7-A912-C35EE13572D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BA1EDDF-3973-431D-958F-640EC310C4D6}"/>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9957189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B-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86F4D0A5-6CC7-400E-9C3C-0694666F6F8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C8E1928D-065A-4AB1-9DF2-3C1374F8D11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11A1BDE-E875-46F4-AFCD-40A301028118}"/>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96075915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B-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44E114E6-BD85-4C72-BAB6-6A2A343DA8D5}"/>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3156ADEC-0272-4274-9765-6F13B085BBDE}"/>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13892CA3-1F3C-40B3-9F82-3B2099571FB1}"/>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0147513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B-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FCFB8DF9-51A8-485E-9F12-E5A3330F489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2DDB1C3D-68C3-412D-8EB3-97570F00136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8C843FD-33AA-4EEC-9FDF-27DC52E9A1E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3425663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lide B-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9C7F53C6-9053-440C-8E3D-971AFB12FFFC}"/>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7AF040AB-A5DC-4D6D-B6BA-75BCAFC7AAFC}"/>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51F7505-AB35-46E5-9D36-6EFD604C99AC}"/>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26421944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le Slide B-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54420FA1-8DAE-4658-86CF-B5658CDC24E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234B86AF-61C0-4BEF-AED9-AB6E1045862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1EC55AF-72F6-4B80-B565-E4736853BBD5}"/>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0142751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tle Slide B-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C8A16490-7A25-479D-8887-224357329F5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E5F69457-834C-4B3E-AF4C-CDBC7D6FC8A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C135A83-4349-4D19-A851-56FC171B943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7980711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itle Slide B-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EABDE6FE-819A-4678-A6E8-009E38A1A56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FD7259D0-6B32-4DE1-8F13-A21A1C988BF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D42A6F0E-E106-4C5B-90DE-D6097D2850F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2631841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partn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dirty="0"/>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dirty="0"/>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dirty="0"/>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72463026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8" name="Text Placeholder 140">
            <a:extLst>
              <a:ext uri="{FF2B5EF4-FFF2-40B4-BE49-F238E27FC236}">
                <a16:creationId xmlns:a16="http://schemas.microsoft.com/office/drawing/2014/main" id="{4CE4066F-5CB1-43C1-8385-16A6CA0296A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7C590671-A7C1-4FD2-8937-335D342E216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88980855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ction Header C-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122106" t="-35294" r="-54327"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C88C7B38-255E-4D79-80C8-2A025E1CFAC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C7B1783-9A42-4500-B3D5-978D81F02062}"/>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71756115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ction Header C-Strength">
    <p:bg>
      <p:bgPr>
        <a:blipFill>
          <a:blip r:embed="rId2"/>
          <a:stretch>
            <a:fillRect/>
          </a:stretch>
        </a:blip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55179" t="-40292" r="-67666" b="-4637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B37A7C5F-6C97-4907-9B6E-CAD54B542D5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9411580-DB87-4A03-8CAA-0596920BA9B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765696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Section Header C-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6836" t="-3166" r="-52387" b="-578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47EAFC36-6B42-4718-B950-E73D679183E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2C5AC15-2F83-4DFF-A7D6-FDC451DF0F79}"/>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92041992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Section Header C-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7082" t="-12072" r="-54824" b="-15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9A35FC83-B4F8-4E38-8B51-53931CF7E2CB}"/>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9D845B7-610D-45D7-886B-50A578383BF7}"/>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1920816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Section Header C-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0012" t="-12876" r="-48014" b="-132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97A5019C-6BF2-4398-8DAA-FF283C94EA0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47F16148-6109-4250-8F2B-85B5C621F02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55453532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Section Header C-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53571" t="-17583" r="-76930" b="-302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77A3F8CD-5F2E-491B-926F-DCC7B4CAEC7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495759F-BC16-45E8-9CE1-BF7AC6B52D0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8475225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Section Header C-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9968" t="-3581" r="-35868" b="-881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06AF1983-185F-47DE-98ED-8E65C1C77DFD}"/>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D9D2841-CD85-42CB-9788-F269FA32FEC4}"/>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61214058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11408407"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17/11/2021</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09709862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17/11/2021</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229001401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B-partner">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291661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17/11/2021</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8" y="1532415"/>
            <a:ext cx="11408407"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9324917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17/11/2021</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8" y="1532415"/>
            <a:ext cx="11408407" cy="4459189"/>
          </a:xfrm>
        </p:spPr>
        <p:txBody>
          <a:bodyPr numCol="3"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363440542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7559430" cy="592453"/>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6447022"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8136900" y="433468"/>
            <a:ext cx="3621629" cy="5739039"/>
          </a:xfrm>
          <a:blipFill>
            <a:blip r:embed="rId2" cstate="screen">
              <a:extLst>
                <a:ext uri="{28A0092B-C50C-407E-A947-70E740481C1C}">
                  <a14:useLocalDpi xmlns:a14="http://schemas.microsoft.com/office/drawing/2010/main"/>
                </a:ext>
              </a:extLst>
            </a:blip>
            <a:srcRect/>
            <a:stretch>
              <a:fillRect l="-25545" t="-2787" r="-25545" b="-2787"/>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10" name="Media Placeholder 5">
            <a:extLst>
              <a:ext uri="{FF2B5EF4-FFF2-40B4-BE49-F238E27FC236}">
                <a16:creationId xmlns:a16="http://schemas.microsoft.com/office/drawing/2014/main" id="{D4618085-6A58-496C-A30D-555A1C153755}"/>
              </a:ext>
            </a:extLst>
          </p:cNvPr>
          <p:cNvSpPr>
            <a:spLocks noGrp="1"/>
          </p:cNvSpPr>
          <p:nvPr>
            <p:ph type="media" sz="quarter" idx="17" hasCustomPrompt="1"/>
          </p:nvPr>
        </p:nvSpPr>
        <p:spPr>
          <a:xfrm>
            <a:off x="433469" y="2124868"/>
            <a:ext cx="7442318" cy="4047639"/>
          </a:xfrm>
          <a:solidFill>
            <a:schemeClr val="bg1">
              <a:lumMod val="85000"/>
            </a:schemeClr>
          </a:solidFill>
        </p:spPr>
        <p:txBody>
          <a:bodyPr/>
          <a:lstStyle>
            <a:lvl1pPr>
              <a:defRPr sz="1600">
                <a:solidFill>
                  <a:schemeClr val="tx1">
                    <a:lumMod val="50000"/>
                    <a:lumOff val="50000"/>
                  </a:schemeClr>
                </a:solidFill>
              </a:defRPr>
            </a:lvl1pPr>
          </a:lstStyle>
          <a:p>
            <a:r>
              <a:rPr lang="en-AU" dirty="0"/>
              <a:t>Click icon to add video </a:t>
            </a:r>
          </a:p>
        </p:txBody>
      </p:sp>
      <p:sp>
        <p:nvSpPr>
          <p:cNvPr id="2" name="Date Placeholder 1">
            <a:extLst>
              <a:ext uri="{FF2B5EF4-FFF2-40B4-BE49-F238E27FC236}">
                <a16:creationId xmlns:a16="http://schemas.microsoft.com/office/drawing/2014/main" id="{F48E018D-B91E-4FCF-8E3D-E1119B796B64}"/>
              </a:ext>
            </a:extLst>
          </p:cNvPr>
          <p:cNvSpPr>
            <a:spLocks noGrp="1"/>
          </p:cNvSpPr>
          <p:nvPr>
            <p:ph type="dt" sz="half" idx="18"/>
          </p:nvPr>
        </p:nvSpPr>
        <p:spPr/>
        <p:txBody>
          <a:bodyPr/>
          <a:lstStyle/>
          <a:p>
            <a:fld id="{15C1EA3C-26E9-4B87-838B-C7B127160328}" type="datetime1">
              <a:rPr lang="en-AU" noProof="0" smtClean="0"/>
              <a:t>17/11/2021</a:t>
            </a:fld>
            <a:endParaRPr lang="en-AU" noProof="0" dirty="0"/>
          </a:p>
        </p:txBody>
      </p:sp>
      <p:sp>
        <p:nvSpPr>
          <p:cNvPr id="6" name="Slide Number Placeholder 5">
            <a:extLst>
              <a:ext uri="{FF2B5EF4-FFF2-40B4-BE49-F238E27FC236}">
                <a16:creationId xmlns:a16="http://schemas.microsoft.com/office/drawing/2014/main" id="{E0674060-CB40-4866-BC46-412241E584C8}"/>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44373596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04B5C923-130F-4CE2-B289-D278C823149A}"/>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82AA6262-DA14-43FE-B7AA-479C75CB9FFA}"/>
              </a:ext>
            </a:extLst>
          </p:cNvPr>
          <p:cNvSpPr>
            <a:spLocks noGrp="1"/>
          </p:cNvSpPr>
          <p:nvPr>
            <p:ph type="dt" sz="half" idx="17"/>
          </p:nvPr>
        </p:nvSpPr>
        <p:spPr/>
        <p:txBody>
          <a:bodyPr/>
          <a:lstStyle/>
          <a:p>
            <a:fld id="{15C1EA3C-26E9-4B87-838B-C7B127160328}" type="datetime1">
              <a:rPr lang="en-AU" noProof="0" smtClean="0"/>
              <a:t>17/11/2021</a:t>
            </a:fld>
            <a:endParaRPr lang="en-AU" noProof="0" dirty="0"/>
          </a:p>
        </p:txBody>
      </p:sp>
      <p:sp>
        <p:nvSpPr>
          <p:cNvPr id="6" name="Slide Number Placeholder 5">
            <a:extLst>
              <a:ext uri="{FF2B5EF4-FFF2-40B4-BE49-F238E27FC236}">
                <a16:creationId xmlns:a16="http://schemas.microsoft.com/office/drawing/2014/main" id="{12F1FC4A-C989-4916-B28D-469943DEEFD4}"/>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74628951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3894165"/>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84BF7CC0-017F-45FE-92AB-638C82778A12}"/>
              </a:ext>
            </a:extLst>
          </p:cNvPr>
          <p:cNvSpPr>
            <a:spLocks noGrp="1"/>
          </p:cNvSpPr>
          <p:nvPr>
            <p:ph type="ftr" sz="quarter" idx="17"/>
          </p:nvPr>
        </p:nvSpPr>
        <p:spPr/>
        <p:txBody>
          <a:bodyPr/>
          <a:lstStyle/>
          <a:p>
            <a:endParaRPr lang="en-AU" noProof="0" dirty="0"/>
          </a:p>
        </p:txBody>
      </p:sp>
      <p:sp>
        <p:nvSpPr>
          <p:cNvPr id="16" name="Picture Placeholder 8">
            <a:extLst>
              <a:ext uri="{FF2B5EF4-FFF2-40B4-BE49-F238E27FC236}">
                <a16:creationId xmlns:a16="http://schemas.microsoft.com/office/drawing/2014/main" id="{D5D96E0D-0308-450C-A1B8-18356D2C1715}"/>
              </a:ext>
            </a:extLst>
          </p:cNvPr>
          <p:cNvSpPr>
            <a:spLocks noGrp="1"/>
          </p:cNvSpPr>
          <p:nvPr>
            <p:ph type="pic" sz="quarter" idx="21"/>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84117D5A-86B7-4AD4-AEA3-09FD38F3CFB8}"/>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0AF26E98-E7B3-401C-BBD3-44AED288710C}"/>
              </a:ext>
            </a:extLst>
          </p:cNvPr>
          <p:cNvSpPr>
            <a:spLocks noGrp="1"/>
          </p:cNvSpPr>
          <p:nvPr>
            <p:ph type="dt" sz="half" idx="25"/>
          </p:nvPr>
        </p:nvSpPr>
        <p:spPr/>
        <p:txBody>
          <a:bodyPr/>
          <a:lstStyle/>
          <a:p>
            <a:fld id="{15C1EA3C-26E9-4B87-838B-C7B127160328}" type="datetime1">
              <a:rPr lang="en-AU" noProof="0" smtClean="0"/>
              <a:t>17/11/2021</a:t>
            </a:fld>
            <a:endParaRPr lang="en-AU" noProof="0" dirty="0"/>
          </a:p>
        </p:txBody>
      </p:sp>
      <p:sp>
        <p:nvSpPr>
          <p:cNvPr id="6" name="Slide Number Placeholder 5">
            <a:extLst>
              <a:ext uri="{FF2B5EF4-FFF2-40B4-BE49-F238E27FC236}">
                <a16:creationId xmlns:a16="http://schemas.microsoft.com/office/drawing/2014/main" id="{E353FC3F-C9AF-4833-9D51-51399AED9176}"/>
              </a:ext>
            </a:extLst>
          </p:cNvPr>
          <p:cNvSpPr>
            <a:spLocks noGrp="1"/>
          </p:cNvSpPr>
          <p:nvPr>
            <p:ph type="sldNum" sz="quarter" idx="26"/>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0239736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C0DA04E8-A36A-4835-AEDD-DEE7F9EE0FA4}"/>
              </a:ext>
            </a:extLst>
          </p:cNvPr>
          <p:cNvSpPr>
            <a:spLocks noGrp="1"/>
          </p:cNvSpPr>
          <p:nvPr>
            <p:ph type="ftr" sz="quarter" idx="18"/>
          </p:nvPr>
        </p:nvSpPr>
        <p:spPr/>
        <p:txBody>
          <a:bodyPr/>
          <a:lstStyle/>
          <a:p>
            <a:endParaRPr lang="en-AU" noProof="0" dirty="0"/>
          </a:p>
        </p:txBody>
      </p:sp>
      <p:sp>
        <p:nvSpPr>
          <p:cNvPr id="11" name="Picture Placeholder 8">
            <a:extLst>
              <a:ext uri="{FF2B5EF4-FFF2-40B4-BE49-F238E27FC236}">
                <a16:creationId xmlns:a16="http://schemas.microsoft.com/office/drawing/2014/main" id="{2EBC3B63-F8E6-4CD5-A3CE-0A68BD6D24E9}"/>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2" name="Picture Placeholder 8">
            <a:extLst>
              <a:ext uri="{FF2B5EF4-FFF2-40B4-BE49-F238E27FC236}">
                <a16:creationId xmlns:a16="http://schemas.microsoft.com/office/drawing/2014/main" id="{E739982C-B3F1-49FA-A015-50C5BA9FD40B}"/>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3" name="Picture Placeholder 8">
            <a:extLst>
              <a:ext uri="{FF2B5EF4-FFF2-40B4-BE49-F238E27FC236}">
                <a16:creationId xmlns:a16="http://schemas.microsoft.com/office/drawing/2014/main" id="{31841E0A-6DB9-42D0-BD80-57DE7F80C2ED}"/>
              </a:ext>
            </a:extLst>
          </p:cNvPr>
          <p:cNvSpPr>
            <a:spLocks noGrp="1"/>
          </p:cNvSpPr>
          <p:nvPr>
            <p:ph type="pic" sz="quarter" idx="2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5D3F4A80-45A0-4953-8364-5BB35BEE19EA}"/>
              </a:ext>
            </a:extLst>
          </p:cNvPr>
          <p:cNvSpPr>
            <a:spLocks noGrp="1"/>
          </p:cNvSpPr>
          <p:nvPr>
            <p:ph type="dt" sz="half" idx="27"/>
          </p:nvPr>
        </p:nvSpPr>
        <p:spPr/>
        <p:txBody>
          <a:bodyPr/>
          <a:lstStyle/>
          <a:p>
            <a:fld id="{15C1EA3C-26E9-4B87-838B-C7B127160328}" type="datetime1">
              <a:rPr lang="en-AU" noProof="0" smtClean="0"/>
              <a:t>17/11/2021</a:t>
            </a:fld>
            <a:endParaRPr lang="en-AU" noProof="0" dirty="0"/>
          </a:p>
        </p:txBody>
      </p:sp>
      <p:sp>
        <p:nvSpPr>
          <p:cNvPr id="6" name="Slide Number Placeholder 5">
            <a:extLst>
              <a:ext uri="{FF2B5EF4-FFF2-40B4-BE49-F238E27FC236}">
                <a16:creationId xmlns:a16="http://schemas.microsoft.com/office/drawing/2014/main" id="{849BD119-1E9F-42C8-BBE3-BA1D5B3AB4DB}"/>
              </a:ext>
            </a:extLst>
          </p:cNvPr>
          <p:cNvSpPr>
            <a:spLocks noGrp="1"/>
          </p:cNvSpPr>
          <p:nvPr>
            <p:ph type="sldNum" sz="quarter" idx="2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22627533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7FCC5649-0B68-4930-83FB-57F771940674}"/>
              </a:ext>
            </a:extLst>
          </p:cNvPr>
          <p:cNvSpPr>
            <a:spLocks noGrp="1"/>
          </p:cNvSpPr>
          <p:nvPr>
            <p:ph type="ftr" sz="quarter" idx="19"/>
          </p:nvPr>
        </p:nvSpPr>
        <p:spPr/>
        <p:txBody>
          <a:bodyPr/>
          <a:lstStyle/>
          <a:p>
            <a:endParaRPr lang="en-AU" noProof="0" dirty="0"/>
          </a:p>
        </p:txBody>
      </p:sp>
      <p:sp>
        <p:nvSpPr>
          <p:cNvPr id="16" name="Picture Placeholder 8">
            <a:extLst>
              <a:ext uri="{FF2B5EF4-FFF2-40B4-BE49-F238E27FC236}">
                <a16:creationId xmlns:a16="http://schemas.microsoft.com/office/drawing/2014/main" id="{1A6C2717-A40C-4B91-A59E-476ABCBFA49D}"/>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E5CE3F13-4F10-496E-9AF5-EB9AD5EEB8CD}"/>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8" name="Picture Placeholder 8">
            <a:extLst>
              <a:ext uri="{FF2B5EF4-FFF2-40B4-BE49-F238E27FC236}">
                <a16:creationId xmlns:a16="http://schemas.microsoft.com/office/drawing/2014/main" id="{4F400719-C365-4225-A532-5F986A18ECA4}"/>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9" name="Picture Placeholder 8">
            <a:extLst>
              <a:ext uri="{FF2B5EF4-FFF2-40B4-BE49-F238E27FC236}">
                <a16:creationId xmlns:a16="http://schemas.microsoft.com/office/drawing/2014/main" id="{2B1DF00D-30B2-490C-B3B2-6E92730487D7}"/>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6AADCC63-20FE-4D59-BB93-369A8D612D40}"/>
              </a:ext>
            </a:extLst>
          </p:cNvPr>
          <p:cNvSpPr>
            <a:spLocks noGrp="1"/>
          </p:cNvSpPr>
          <p:nvPr>
            <p:ph type="dt" sz="half" idx="26"/>
          </p:nvPr>
        </p:nvSpPr>
        <p:spPr/>
        <p:txBody>
          <a:bodyPr/>
          <a:lstStyle/>
          <a:p>
            <a:fld id="{15C1EA3C-26E9-4B87-838B-C7B127160328}" type="datetime1">
              <a:rPr lang="en-AU" noProof="0" smtClean="0"/>
              <a:t>17/11/2021</a:t>
            </a:fld>
            <a:endParaRPr lang="en-AU" noProof="0" dirty="0"/>
          </a:p>
        </p:txBody>
      </p:sp>
      <p:sp>
        <p:nvSpPr>
          <p:cNvPr id="6" name="Slide Number Placeholder 5">
            <a:extLst>
              <a:ext uri="{FF2B5EF4-FFF2-40B4-BE49-F238E27FC236}">
                <a16:creationId xmlns:a16="http://schemas.microsoft.com/office/drawing/2014/main" id="{F4F80D9D-A3A2-4222-913D-0FD981A9D57E}"/>
              </a:ext>
            </a:extLst>
          </p:cNvPr>
          <p:cNvSpPr>
            <a:spLocks noGrp="1"/>
          </p:cNvSpPr>
          <p:nvPr>
            <p:ph type="sldNum" sz="quarter" idx="27"/>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310901255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print">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8352491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8218518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6" y="1532415"/>
            <a:ext cx="11408409"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17/11/2021</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8342855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17/11/2021</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8465040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17/11/2021</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7" y="1532415"/>
            <a:ext cx="11408408"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284868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17/11/2021</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11408408" cy="4459189"/>
          </a:xfrm>
        </p:spPr>
        <p:txBody>
          <a:bodyPr numCol="3"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Tree>
    <p:extLst>
      <p:ext uri="{BB962C8B-B14F-4D97-AF65-F5344CB8AC3E}">
        <p14:creationId xmlns:p14="http://schemas.microsoft.com/office/powerpoint/2010/main" val="14423349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slideLayout" Target="../slideLayouts/slideLayout41.xml"/><Relationship Id="rId26" Type="http://schemas.openxmlformats.org/officeDocument/2006/relationships/image" Target="../media/image1.png"/><Relationship Id="rId3" Type="http://schemas.openxmlformats.org/officeDocument/2006/relationships/slideLayout" Target="../slideLayouts/slideLayout26.xml"/><Relationship Id="rId21" Type="http://schemas.openxmlformats.org/officeDocument/2006/relationships/slideLayout" Target="../slideLayouts/slideLayout44.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slideLayout" Target="../slideLayouts/slideLayout40.xml"/><Relationship Id="rId25" Type="http://schemas.openxmlformats.org/officeDocument/2006/relationships/theme" Target="../theme/theme2.xml"/><Relationship Id="rId2" Type="http://schemas.openxmlformats.org/officeDocument/2006/relationships/slideLayout" Target="../slideLayouts/slideLayout25.xml"/><Relationship Id="rId16" Type="http://schemas.openxmlformats.org/officeDocument/2006/relationships/slideLayout" Target="../slideLayouts/slideLayout39.xml"/><Relationship Id="rId20" Type="http://schemas.openxmlformats.org/officeDocument/2006/relationships/slideLayout" Target="../slideLayouts/slideLayout43.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24" Type="http://schemas.openxmlformats.org/officeDocument/2006/relationships/slideLayout" Target="../slideLayouts/slideLayout47.xml"/><Relationship Id="rId5" Type="http://schemas.openxmlformats.org/officeDocument/2006/relationships/slideLayout" Target="../slideLayouts/slideLayout28.xml"/><Relationship Id="rId15" Type="http://schemas.openxmlformats.org/officeDocument/2006/relationships/slideLayout" Target="../slideLayouts/slideLayout38.xml"/><Relationship Id="rId23" Type="http://schemas.openxmlformats.org/officeDocument/2006/relationships/slideLayout" Target="../slideLayouts/slideLayout46.xml"/><Relationship Id="rId10" Type="http://schemas.openxmlformats.org/officeDocument/2006/relationships/slideLayout" Target="../slideLayouts/slideLayout33.xml"/><Relationship Id="rId19" Type="http://schemas.openxmlformats.org/officeDocument/2006/relationships/slideLayout" Target="../slideLayouts/slideLayout42.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 Id="rId22" Type="http://schemas.openxmlformats.org/officeDocument/2006/relationships/slideLayout" Target="../slideLayouts/slideLayout4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image" Target="../media/image1.png"/><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theme" Target="../theme/theme3.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6" y="1532415"/>
            <a:ext cx="11408409"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17/11/2021</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16357" y="6172501"/>
            <a:ext cx="8035422"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59" y="6172501"/>
            <a:ext cx="846000"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a:blipFill>
            <a:blip r:embed="rId25"/>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274833569"/>
      </p:ext>
    </p:extLst>
  </p:cSld>
  <p:clrMap bg1="lt1" tx1="dk1" bg2="lt2" tx2="dk2" accent1="accent1" accent2="accent2" accent3="accent3" accent4="accent4" accent5="accent5" accent6="accent6" hlink="hlink" folHlink="folHlink"/>
  <p:sldLayoutIdLst>
    <p:sldLayoutId id="2147483664" r:id="rId1"/>
    <p:sldLayoutId id="2147483666" r:id="rId2"/>
    <p:sldLayoutId id="2147483663" r:id="rId3"/>
    <p:sldLayoutId id="2147483765" r:id="rId4"/>
    <p:sldLayoutId id="2147483766" r:id="rId5"/>
    <p:sldLayoutId id="2147483667" r:id="rId6"/>
    <p:sldLayoutId id="2147483713" r:id="rId7"/>
    <p:sldLayoutId id="2147483668" r:id="rId8"/>
    <p:sldLayoutId id="2147483669" r:id="rId9"/>
    <p:sldLayoutId id="2147483649" r:id="rId10"/>
    <p:sldLayoutId id="2147483656" r:id="rId11"/>
    <p:sldLayoutId id="2147483658" r:id="rId12"/>
    <p:sldLayoutId id="2147483767" r:id="rId13"/>
    <p:sldLayoutId id="2147483670" r:id="rId14"/>
    <p:sldLayoutId id="2147483672" r:id="rId15"/>
    <p:sldLayoutId id="2147483673" r:id="rId16"/>
    <p:sldLayoutId id="2147483674" r:id="rId17"/>
    <p:sldLayoutId id="2147483675" r:id="rId18"/>
    <p:sldLayoutId id="2147483676" r:id="rId19"/>
    <p:sldLayoutId id="2147483671" r:id="rId20"/>
    <p:sldLayoutId id="2147483769" r:id="rId21"/>
    <p:sldLayoutId id="2147483770" r:id="rId22"/>
    <p:sldLayoutId id="2147483771" r:id="rId23"/>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17/11/2021</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a:blipFill>
            <a:blip r:embed="rId26"/>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437851870"/>
      </p:ext>
    </p:extLst>
  </p:cSld>
  <p:clrMap bg1="lt1" tx1="dk1" bg2="lt2" tx2="dk2" accent1="accent1" accent2="accent2" accent3="accent3" accent4="accent4" accent5="accent5" accent6="accent6" hlink="hlink" folHlink="folHlink"/>
  <p:sldLayoutIdLst>
    <p:sldLayoutId id="2147483734" r:id="rId1"/>
    <p:sldLayoutId id="2147483744" r:id="rId2"/>
    <p:sldLayoutId id="2147483745" r:id="rId3"/>
    <p:sldLayoutId id="2147483746" r:id="rId4"/>
    <p:sldLayoutId id="2147483747" r:id="rId5"/>
    <p:sldLayoutId id="2147483748" r:id="rId6"/>
    <p:sldLayoutId id="2147483749" r:id="rId7"/>
    <p:sldLayoutId id="2147483750" r:id="rId8"/>
    <p:sldLayoutId id="2147483735" r:id="rId9"/>
    <p:sldLayoutId id="2147483751" r:id="rId10"/>
    <p:sldLayoutId id="2147483752" r:id="rId11"/>
    <p:sldLayoutId id="2147483753" r:id="rId12"/>
    <p:sldLayoutId id="2147483754" r:id="rId13"/>
    <p:sldLayoutId id="2147483755" r:id="rId14"/>
    <p:sldLayoutId id="2147483756" r:id="rId15"/>
    <p:sldLayoutId id="2147483757" r:id="rId16"/>
    <p:sldLayoutId id="2147483743" r:id="rId17"/>
    <p:sldLayoutId id="2147483758" r:id="rId18"/>
    <p:sldLayoutId id="2147483759" r:id="rId19"/>
    <p:sldLayoutId id="2147483760" r:id="rId20"/>
    <p:sldLayoutId id="2147483761" r:id="rId21"/>
    <p:sldLayoutId id="2147483762" r:id="rId22"/>
    <p:sldLayoutId id="2147483763" r:id="rId23"/>
    <p:sldLayoutId id="2147483764" r:id="rId24"/>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6" name="Freeform: Shape 65">
            <a:extLst>
              <a:ext uri="{FF2B5EF4-FFF2-40B4-BE49-F238E27FC236}">
                <a16:creationId xmlns:a16="http://schemas.microsoft.com/office/drawing/2014/main" id="{9E096F91-AD99-4C52-895F-5F73C9ACDCD8}"/>
              </a:ext>
            </a:extLst>
          </p:cNvPr>
          <p:cNvSpPr/>
          <p:nvPr userDrawn="1"/>
        </p:nvSpPr>
        <p:spPr>
          <a:xfrm>
            <a:off x="6097" y="0"/>
            <a:ext cx="6433456" cy="2650285"/>
          </a:xfrm>
          <a:custGeom>
            <a:avLst/>
            <a:gdLst>
              <a:gd name="connsiteX0" fmla="*/ 0 w 6433456"/>
              <a:gd name="connsiteY0" fmla="*/ 0 h 2650285"/>
              <a:gd name="connsiteX1" fmla="*/ 6185409 w 6433456"/>
              <a:gd name="connsiteY1" fmla="*/ 0 h 2650285"/>
              <a:gd name="connsiteX2" fmla="*/ 6433456 w 6433456"/>
              <a:gd name="connsiteY2" fmla="*/ 924909 h 2650285"/>
              <a:gd name="connsiteX3" fmla="*/ 0 w 6433456"/>
              <a:gd name="connsiteY3" fmla="*/ 2650285 h 2650285"/>
              <a:gd name="connsiteX4" fmla="*/ 0 w 6433456"/>
              <a:gd name="connsiteY4" fmla="*/ 0 h 265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3456" h="2650285">
                <a:moveTo>
                  <a:pt x="0" y="0"/>
                </a:moveTo>
                <a:lnTo>
                  <a:pt x="6185409" y="0"/>
                </a:lnTo>
                <a:lnTo>
                  <a:pt x="6433456" y="924909"/>
                </a:lnTo>
                <a:lnTo>
                  <a:pt x="0" y="2650285"/>
                </a:lnTo>
                <a:lnTo>
                  <a:pt x="0" y="0"/>
                </a:lnTo>
                <a:close/>
              </a:path>
            </a:pathLst>
          </a:cu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17/11/2021</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a:blipFill>
            <a:blip r:embed="rId13"/>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864487331"/>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68" r:id="rId5"/>
    <p:sldLayoutId id="2147483726" r:id="rId6"/>
    <p:sldLayoutId id="2147483727" r:id="rId7"/>
    <p:sldLayoutId id="2147483728" r:id="rId8"/>
    <p:sldLayoutId id="2147483729" r:id="rId9"/>
    <p:sldLayoutId id="2147483730" r:id="rId10"/>
    <p:sldLayoutId id="2147483732" r:id="rId11"/>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6.jpe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1.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notesSlide" Target="../notesSlides/notesSlide5.xml"/><Relationship Id="rId7" Type="http://schemas.microsoft.com/office/2007/relationships/hdphoto" Target="../media/hdphoto1.wdp"/><Relationship Id="rId2" Type="http://schemas.openxmlformats.org/officeDocument/2006/relationships/slideLayout" Target="../slideLayouts/slideLayout7.xml"/><Relationship Id="rId1" Type="http://schemas.openxmlformats.org/officeDocument/2006/relationships/tags" Target="../tags/tag1.xml"/><Relationship Id="rId6" Type="http://schemas.openxmlformats.org/officeDocument/2006/relationships/image" Target="../media/image20.png"/><Relationship Id="rId5" Type="http://schemas.openxmlformats.org/officeDocument/2006/relationships/image" Target="../media/image19.svg"/><Relationship Id="rId10" Type="http://schemas.openxmlformats.org/officeDocument/2006/relationships/image" Target="../media/image23.svg"/><Relationship Id="rId4" Type="http://schemas.openxmlformats.org/officeDocument/2006/relationships/image" Target="../media/image18.png"/><Relationship Id="rId9" Type="http://schemas.openxmlformats.org/officeDocument/2006/relationships/image" Target="../media/image22.png"/></Relationships>
</file>

<file path=ppt/slides/_rels/slide12.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33.svg"/><Relationship Id="rId18" Type="http://schemas.openxmlformats.org/officeDocument/2006/relationships/image" Target="../media/image36.png"/><Relationship Id="rId3" Type="http://schemas.openxmlformats.org/officeDocument/2006/relationships/notesSlide" Target="../notesSlides/notesSlide6.xml"/><Relationship Id="rId7" Type="http://schemas.openxmlformats.org/officeDocument/2006/relationships/image" Target="../media/image27.svg"/><Relationship Id="rId12" Type="http://schemas.openxmlformats.org/officeDocument/2006/relationships/image" Target="../media/image32.png"/><Relationship Id="rId17" Type="http://schemas.openxmlformats.org/officeDocument/2006/relationships/image" Target="../media/image19.svg"/><Relationship Id="rId2" Type="http://schemas.openxmlformats.org/officeDocument/2006/relationships/slideLayout" Target="../slideLayouts/slideLayout6.xml"/><Relationship Id="rId16" Type="http://schemas.openxmlformats.org/officeDocument/2006/relationships/image" Target="../media/image18.png"/><Relationship Id="rId1" Type="http://schemas.openxmlformats.org/officeDocument/2006/relationships/tags" Target="../tags/tag2.xml"/><Relationship Id="rId6" Type="http://schemas.openxmlformats.org/officeDocument/2006/relationships/image" Target="../media/image26.png"/><Relationship Id="rId11" Type="http://schemas.openxmlformats.org/officeDocument/2006/relationships/image" Target="../media/image31.svg"/><Relationship Id="rId5" Type="http://schemas.openxmlformats.org/officeDocument/2006/relationships/image" Target="../media/image25.svg"/><Relationship Id="rId15" Type="http://schemas.openxmlformats.org/officeDocument/2006/relationships/image" Target="../media/image35.svg"/><Relationship Id="rId10" Type="http://schemas.openxmlformats.org/officeDocument/2006/relationships/image" Target="../media/image30.png"/><Relationship Id="rId19" Type="http://schemas.openxmlformats.org/officeDocument/2006/relationships/image" Target="../media/image37.svg"/><Relationship Id="rId4" Type="http://schemas.openxmlformats.org/officeDocument/2006/relationships/image" Target="../media/image24.png"/><Relationship Id="rId9" Type="http://schemas.openxmlformats.org/officeDocument/2006/relationships/image" Target="../media/image29.svg"/><Relationship Id="rId14" Type="http://schemas.openxmlformats.org/officeDocument/2006/relationships/image" Target="../media/image34.png"/></Relationships>
</file>

<file path=ppt/slides/_rels/slide13.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7.xml"/><Relationship Id="rId1" Type="http://schemas.openxmlformats.org/officeDocument/2006/relationships/slideLayout" Target="../slideLayouts/slideLayout6.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6.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15.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image" Target="../media/image50.png"/><Relationship Id="rId7" Type="http://schemas.openxmlformats.org/officeDocument/2006/relationships/image" Target="../media/image54.png"/><Relationship Id="rId2" Type="http://schemas.openxmlformats.org/officeDocument/2006/relationships/notesSlide" Target="../notesSlides/notesSlide8.xml"/><Relationship Id="rId1" Type="http://schemas.openxmlformats.org/officeDocument/2006/relationships/slideLayout" Target="../slideLayouts/slideLayout6.xml"/><Relationship Id="rId6" Type="http://schemas.openxmlformats.org/officeDocument/2006/relationships/image" Target="../media/image53.png"/><Relationship Id="rId5" Type="http://schemas.openxmlformats.org/officeDocument/2006/relationships/image" Target="../media/image52.png"/><Relationship Id="rId10" Type="http://schemas.openxmlformats.org/officeDocument/2006/relationships/image" Target="../media/image57.png"/><Relationship Id="rId4" Type="http://schemas.openxmlformats.org/officeDocument/2006/relationships/image" Target="../media/image51.png"/><Relationship Id="rId9" Type="http://schemas.openxmlformats.org/officeDocument/2006/relationships/image" Target="../media/image56.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7.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9.xml"/><Relationship Id="rId1" Type="http://schemas.openxmlformats.org/officeDocument/2006/relationships/slideLayout" Target="../slideLayouts/slideLayout6.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18.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notesSlide" Target="../notesSlides/notesSlide10.xml"/><Relationship Id="rId1" Type="http://schemas.openxmlformats.org/officeDocument/2006/relationships/slideLayout" Target="../slideLayouts/slideLayout6.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6.xml"/><Relationship Id="rId1" Type="http://schemas.openxmlformats.org/officeDocument/2006/relationships/tags" Target="../tags/tag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openxmlformats.org/officeDocument/2006/relationships/diagramData" Target="../diagrams/data8.xml"/><Relationship Id="rId7" Type="http://schemas.microsoft.com/office/2007/relationships/diagramDrawing" Target="../diagrams/drawing8.xml"/><Relationship Id="rId2" Type="http://schemas.openxmlformats.org/officeDocument/2006/relationships/notesSlide" Target="../notesSlides/notesSlide12.xml"/><Relationship Id="rId1" Type="http://schemas.openxmlformats.org/officeDocument/2006/relationships/slideLayout" Target="../slideLayouts/slideLayout6.xml"/><Relationship Id="rId6" Type="http://schemas.openxmlformats.org/officeDocument/2006/relationships/diagramColors" Target="../diagrams/colors8.xml"/><Relationship Id="rId5" Type="http://schemas.openxmlformats.org/officeDocument/2006/relationships/diagramQuickStyle" Target="../diagrams/quickStyle8.xml"/><Relationship Id="rId4" Type="http://schemas.openxmlformats.org/officeDocument/2006/relationships/diagramLayout" Target="../diagrams/layout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2.xml.rels><?xml version="1.0" encoding="UTF-8" standalone="yes"?>
<Relationships xmlns="http://schemas.openxmlformats.org/package/2006/relationships"><Relationship Id="rId3" Type="http://schemas.openxmlformats.org/officeDocument/2006/relationships/diagramData" Target="../diagrams/data9.xml"/><Relationship Id="rId7" Type="http://schemas.microsoft.com/office/2007/relationships/diagramDrawing" Target="../diagrams/drawing9.xml"/><Relationship Id="rId2" Type="http://schemas.openxmlformats.org/officeDocument/2006/relationships/notesSlide" Target="../notesSlides/notesSlide13.xml"/><Relationship Id="rId1" Type="http://schemas.openxmlformats.org/officeDocument/2006/relationships/slideLayout" Target="../slideLayouts/slideLayout6.xml"/><Relationship Id="rId6" Type="http://schemas.openxmlformats.org/officeDocument/2006/relationships/diagramColors" Target="../diagrams/colors9.xml"/><Relationship Id="rId5" Type="http://schemas.openxmlformats.org/officeDocument/2006/relationships/diagramQuickStyle" Target="../diagrams/quickStyle9.xml"/><Relationship Id="rId4" Type="http://schemas.openxmlformats.org/officeDocument/2006/relationships/diagramLayout" Target="../diagrams/layout9.xml"/></Relationships>
</file>

<file path=ppt/slides/_rels/slide23.xml.rels><?xml version="1.0" encoding="UTF-8" standalone="yes"?>
<Relationships xmlns="http://schemas.openxmlformats.org/package/2006/relationships"><Relationship Id="rId3" Type="http://schemas.openxmlformats.org/officeDocument/2006/relationships/hyperlink" Target="mailto:privacy-officer@unimelb.edu.au" TargetMode="External"/><Relationship Id="rId2" Type="http://schemas.openxmlformats.org/officeDocument/2006/relationships/notesSlide" Target="../notesSlides/notesSlide14.xml"/><Relationship Id="rId1" Type="http://schemas.openxmlformats.org/officeDocument/2006/relationships/slideLayout" Target="../slideLayouts/slideLayout23.xml"/></Relationships>
</file>

<file path=ppt/slides/_rels/slide24.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15.xml"/><Relationship Id="rId1" Type="http://schemas.openxmlformats.org/officeDocument/2006/relationships/slideLayout" Target="../slideLayouts/slideLayout11.xml"/></Relationships>
</file>

<file path=ppt/slides/_rels/slide26.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27.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8" Type="http://schemas.openxmlformats.org/officeDocument/2006/relationships/image" Target="../media/image74.png"/><Relationship Id="rId3" Type="http://schemas.openxmlformats.org/officeDocument/2006/relationships/image" Target="../media/image69.svg"/><Relationship Id="rId7" Type="http://schemas.openxmlformats.org/officeDocument/2006/relationships/image" Target="../media/image73.svg"/><Relationship Id="rId2" Type="http://schemas.openxmlformats.org/officeDocument/2006/relationships/image" Target="../media/image68.png"/><Relationship Id="rId1" Type="http://schemas.openxmlformats.org/officeDocument/2006/relationships/slideLayout" Target="../slideLayouts/slideLayout14.xml"/><Relationship Id="rId6" Type="http://schemas.openxmlformats.org/officeDocument/2006/relationships/image" Target="../media/image72.png"/><Relationship Id="rId5" Type="http://schemas.openxmlformats.org/officeDocument/2006/relationships/image" Target="../media/image71.svg"/><Relationship Id="rId4" Type="http://schemas.openxmlformats.org/officeDocument/2006/relationships/image" Target="../media/image70.png"/><Relationship Id="rId9" Type="http://schemas.openxmlformats.org/officeDocument/2006/relationships/image" Target="../media/image75.svg"/></Relationships>
</file>

<file path=ppt/slides/_rels/slide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png"/><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19.xml"/><Relationship Id="rId1" Type="http://schemas.openxmlformats.org/officeDocument/2006/relationships/slideLayout" Target="../slideLayouts/slideLayout10.xml"/></Relationships>
</file>

<file path=ppt/slides/_rels/slide34.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6.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36.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0.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87.jpeg"/><Relationship Id="rId7" Type="http://schemas.openxmlformats.org/officeDocument/2006/relationships/image" Target="../media/image91.svg"/><Relationship Id="rId2" Type="http://schemas.openxmlformats.org/officeDocument/2006/relationships/notesSlide" Target="../notesSlides/notesSlide29.xml"/><Relationship Id="rId1" Type="http://schemas.openxmlformats.org/officeDocument/2006/relationships/slideLayout" Target="../slideLayouts/slideLayout2.xml"/><Relationship Id="rId6" Type="http://schemas.openxmlformats.org/officeDocument/2006/relationships/image" Target="../media/image90.png"/><Relationship Id="rId5" Type="http://schemas.openxmlformats.org/officeDocument/2006/relationships/image" Target="../media/image89.svg"/><Relationship Id="rId4" Type="http://schemas.openxmlformats.org/officeDocument/2006/relationships/image" Target="../media/image88.png"/></Relationships>
</file>

<file path=ppt/slides/_rels/slide45.xml.rels><?xml version="1.0" encoding="UTF-8" standalone="yes"?>
<Relationships xmlns="http://schemas.openxmlformats.org/package/2006/relationships"><Relationship Id="rId2" Type="http://schemas.openxmlformats.org/officeDocument/2006/relationships/image" Target="../media/image92.jpeg"/><Relationship Id="rId1" Type="http://schemas.openxmlformats.org/officeDocument/2006/relationships/slideLayout" Target="../slideLayouts/slideLayout19.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7.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8.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7.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9.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4.xml"/><Relationship Id="rId1" Type="http://schemas.openxmlformats.org/officeDocument/2006/relationships/slideLayout" Target="../slideLayouts/slideLayout6.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62FC2E14-24A9-4C48-BA13-A2E74B0AAD2F}"/>
              </a:ext>
            </a:extLst>
          </p:cNvPr>
          <p:cNvSpPr>
            <a:spLocks noGrp="1"/>
          </p:cNvSpPr>
          <p:nvPr>
            <p:ph type="subTitle" idx="1"/>
          </p:nvPr>
        </p:nvSpPr>
        <p:spPr>
          <a:xfrm>
            <a:off x="500063" y="2487775"/>
            <a:ext cx="4772203" cy="1971014"/>
          </a:xfrm>
        </p:spPr>
        <p:txBody>
          <a:bodyPr/>
          <a:lstStyle/>
          <a:p>
            <a:r>
              <a:rPr lang="en-AU" dirty="0"/>
              <a:t>Records Management Network</a:t>
            </a:r>
          </a:p>
          <a:p>
            <a:pPr lvl="1"/>
            <a:r>
              <a:rPr lang="en-AU" dirty="0"/>
              <a:t>Wednesday 17 November 2021</a:t>
            </a:r>
          </a:p>
        </p:txBody>
      </p:sp>
      <p:sp>
        <p:nvSpPr>
          <p:cNvPr id="10" name="Text Placeholder 9">
            <a:extLst>
              <a:ext uri="{FF2B5EF4-FFF2-40B4-BE49-F238E27FC236}">
                <a16:creationId xmlns:a16="http://schemas.microsoft.com/office/drawing/2014/main" id="{24E28049-122B-4847-B7D3-EC5ECDB95020}"/>
              </a:ext>
            </a:extLst>
          </p:cNvPr>
          <p:cNvSpPr>
            <a:spLocks noGrp="1"/>
          </p:cNvSpPr>
          <p:nvPr>
            <p:ph type="body" sz="quarter" idx="16"/>
          </p:nvPr>
        </p:nvSpPr>
        <p:spPr/>
        <p:txBody>
          <a:bodyPr/>
          <a:lstStyle/>
          <a:p>
            <a:endParaRPr lang="en-AU"/>
          </a:p>
        </p:txBody>
      </p:sp>
      <p:sp>
        <p:nvSpPr>
          <p:cNvPr id="5" name="Text Placeholder 4">
            <a:extLst>
              <a:ext uri="{FF2B5EF4-FFF2-40B4-BE49-F238E27FC236}">
                <a16:creationId xmlns:a16="http://schemas.microsoft.com/office/drawing/2014/main" id="{643A3A8E-36C3-446B-985E-CEB7C282636D}"/>
              </a:ext>
            </a:extLst>
          </p:cNvPr>
          <p:cNvSpPr>
            <a:spLocks noGrp="1"/>
          </p:cNvSpPr>
          <p:nvPr>
            <p:ph type="body" sz="quarter" idx="17"/>
          </p:nvPr>
        </p:nvSpPr>
        <p:spPr/>
        <p:txBody>
          <a:bodyPr/>
          <a:lstStyle/>
          <a:p>
            <a:r>
              <a:rPr lang="en-AU" dirty="0"/>
              <a:t>Records &amp; Information</a:t>
            </a:r>
          </a:p>
          <a:p>
            <a:pPr lvl="1"/>
            <a:r>
              <a:rPr lang="en-AU" dirty="0"/>
              <a:t>Legal &amp; Risk</a:t>
            </a:r>
          </a:p>
          <a:p>
            <a:endParaRPr lang="en-AU" dirty="0"/>
          </a:p>
        </p:txBody>
      </p:sp>
      <p:sp>
        <p:nvSpPr>
          <p:cNvPr id="2" name="Slide Number Placeholder 1">
            <a:extLst>
              <a:ext uri="{FF2B5EF4-FFF2-40B4-BE49-F238E27FC236}">
                <a16:creationId xmlns:a16="http://schemas.microsoft.com/office/drawing/2014/main"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1</a:t>
            </a:fld>
            <a:endParaRPr lang="en-AU" noProof="0"/>
          </a:p>
        </p:txBody>
      </p:sp>
      <p:pic>
        <p:nvPicPr>
          <p:cNvPr id="9" name="Picture Placeholder 8">
            <a:extLst>
              <a:ext uri="{FF2B5EF4-FFF2-40B4-BE49-F238E27FC236}">
                <a16:creationId xmlns:a16="http://schemas.microsoft.com/office/drawing/2014/main" id="{FE6862DE-29D9-4685-93A7-4EBCF50A33FD}"/>
              </a:ext>
            </a:extLst>
          </p:cNvPr>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a:stretch>
            <a:fillRect/>
          </a:stretch>
        </p:blipFill>
        <p:spPr>
          <a:solidFill>
            <a:schemeClr val="accent1"/>
          </a:solidFill>
        </p:spPr>
      </p:pic>
      <p:pic>
        <p:nvPicPr>
          <p:cNvPr id="7" name="Picture Placeholder 2">
            <a:extLst>
              <a:ext uri="{FF2B5EF4-FFF2-40B4-BE49-F238E27FC236}">
                <a16:creationId xmlns:a16="http://schemas.microsoft.com/office/drawing/2014/main" id="{5D5FF870-B116-47CE-9532-4129FC3A55E6}"/>
              </a:ext>
            </a:extLst>
          </p:cNvPr>
          <p:cNvPicPr>
            <a:picLocks noChangeAspect="1"/>
          </p:cNvPicPr>
          <p:nvPr/>
        </p:nvPicPr>
        <p:blipFill>
          <a:blip r:embed="rId4" cstate="print">
            <a:extLst>
              <a:ext uri="{28A0092B-C50C-407E-A947-70E740481C1C}">
                <a14:useLocalDpi xmlns:a14="http://schemas.microsoft.com/office/drawing/2010/main"/>
              </a:ext>
            </a:extLst>
          </a:blip>
          <a:srcRect/>
          <a:stretch>
            <a:fillRect/>
          </a:stretch>
        </p:blipFill>
        <p:spPr>
          <a:xfrm>
            <a:off x="6272240" y="1030146"/>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pic>
    </p:spTree>
    <p:extLst>
      <p:ext uri="{BB962C8B-B14F-4D97-AF65-F5344CB8AC3E}">
        <p14:creationId xmlns:p14="http://schemas.microsoft.com/office/powerpoint/2010/main" val="191895428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C563203A-08F0-4376-9AA4-5343B82407BD}"/>
              </a:ext>
            </a:extLst>
          </p:cNvPr>
          <p:cNvSpPr>
            <a:spLocks noGrp="1"/>
          </p:cNvSpPr>
          <p:nvPr>
            <p:ph type="title"/>
          </p:nvPr>
        </p:nvSpPr>
        <p:spPr>
          <a:xfrm>
            <a:off x="2010000" y="2498400"/>
            <a:ext cx="4414475" cy="1274400"/>
          </a:xfrm>
        </p:spPr>
        <p:txBody>
          <a:bodyPr/>
          <a:lstStyle/>
          <a:p>
            <a:r>
              <a:rPr lang="en-AU" dirty="0"/>
              <a:t>What we do</a:t>
            </a:r>
            <a:br>
              <a:rPr lang="en-AU" dirty="0"/>
            </a:br>
            <a:endParaRPr lang="en-AU" dirty="0"/>
          </a:p>
        </p:txBody>
      </p:sp>
    </p:spTree>
    <p:extLst>
      <p:ext uri="{BB962C8B-B14F-4D97-AF65-F5344CB8AC3E}">
        <p14:creationId xmlns:p14="http://schemas.microsoft.com/office/powerpoint/2010/main" val="225610560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Privacy Laws</a:t>
            </a:r>
          </a:p>
        </p:txBody>
      </p:sp>
      <p:graphicFrame>
        <p:nvGraphicFramePr>
          <p:cNvPr id="14" name="Table 13">
            <a:extLst>
              <a:ext uri="{FF2B5EF4-FFF2-40B4-BE49-F238E27FC236}">
                <a16:creationId xmlns:a16="http://schemas.microsoft.com/office/drawing/2014/main" id="{1D878846-1C37-4920-803F-A7F43C583713}"/>
              </a:ext>
            </a:extLst>
          </p:cNvPr>
          <p:cNvGraphicFramePr>
            <a:graphicFrameLocks noGrp="1"/>
          </p:cNvGraphicFramePr>
          <p:nvPr/>
        </p:nvGraphicFramePr>
        <p:xfrm>
          <a:off x="1914525" y="1877295"/>
          <a:ext cx="8504739" cy="3688080"/>
        </p:xfrm>
        <a:graphic>
          <a:graphicData uri="http://schemas.openxmlformats.org/drawingml/2006/table">
            <a:tbl>
              <a:tblPr>
                <a:tableStyleId>{5C22544A-7EE6-4342-B048-85BDC9FD1C3A}</a:tableStyleId>
              </a:tblPr>
              <a:tblGrid>
                <a:gridCol w="1060677">
                  <a:extLst>
                    <a:ext uri="{9D8B030D-6E8A-4147-A177-3AD203B41FA5}">
                      <a16:colId xmlns:a16="http://schemas.microsoft.com/office/drawing/2014/main" val="272110680"/>
                    </a:ext>
                  </a:extLst>
                </a:gridCol>
                <a:gridCol w="1080000">
                  <a:extLst>
                    <a:ext uri="{9D8B030D-6E8A-4147-A177-3AD203B41FA5}">
                      <a16:colId xmlns:a16="http://schemas.microsoft.com/office/drawing/2014/main" val="1007986836"/>
                    </a:ext>
                  </a:extLst>
                </a:gridCol>
                <a:gridCol w="1060677">
                  <a:extLst>
                    <a:ext uri="{9D8B030D-6E8A-4147-A177-3AD203B41FA5}">
                      <a16:colId xmlns:a16="http://schemas.microsoft.com/office/drawing/2014/main" val="1757395696"/>
                    </a:ext>
                  </a:extLst>
                </a:gridCol>
                <a:gridCol w="1060677">
                  <a:extLst>
                    <a:ext uri="{9D8B030D-6E8A-4147-A177-3AD203B41FA5}">
                      <a16:colId xmlns:a16="http://schemas.microsoft.com/office/drawing/2014/main" val="3500014418"/>
                    </a:ext>
                  </a:extLst>
                </a:gridCol>
                <a:gridCol w="1060677">
                  <a:extLst>
                    <a:ext uri="{9D8B030D-6E8A-4147-A177-3AD203B41FA5}">
                      <a16:colId xmlns:a16="http://schemas.microsoft.com/office/drawing/2014/main" val="1389904275"/>
                    </a:ext>
                  </a:extLst>
                </a:gridCol>
                <a:gridCol w="1060677">
                  <a:extLst>
                    <a:ext uri="{9D8B030D-6E8A-4147-A177-3AD203B41FA5}">
                      <a16:colId xmlns:a16="http://schemas.microsoft.com/office/drawing/2014/main" val="1454860346"/>
                    </a:ext>
                  </a:extLst>
                </a:gridCol>
                <a:gridCol w="1060677">
                  <a:extLst>
                    <a:ext uri="{9D8B030D-6E8A-4147-A177-3AD203B41FA5}">
                      <a16:colId xmlns:a16="http://schemas.microsoft.com/office/drawing/2014/main" val="1785391062"/>
                    </a:ext>
                  </a:extLst>
                </a:gridCol>
                <a:gridCol w="1060677">
                  <a:extLst>
                    <a:ext uri="{9D8B030D-6E8A-4147-A177-3AD203B41FA5}">
                      <a16:colId xmlns:a16="http://schemas.microsoft.com/office/drawing/2014/main" val="1450976777"/>
                    </a:ext>
                  </a:extLst>
                </a:gridCol>
              </a:tblGrid>
              <a:tr h="1097280">
                <a:tc>
                  <a:txBody>
                    <a:bodyPr/>
                    <a:lstStyle/>
                    <a:p>
                      <a:endParaRPr lang="en-AU" sz="1400" dirty="0"/>
                    </a:p>
                  </a:txBody>
                  <a:tcPr marL="68580" marR="68580"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pPr marL="0" indent="0"/>
                      <a:r>
                        <a:rPr lang="en-AU" sz="1400" b="1" dirty="0">
                          <a:solidFill>
                            <a:srgbClr val="F2C514"/>
                          </a:solidFill>
                        </a:rPr>
                        <a:t>P</a:t>
                      </a:r>
                      <a:r>
                        <a:rPr lang="en-AU" sz="1400" b="1" dirty="0">
                          <a:solidFill>
                            <a:schemeClr val="bg1"/>
                          </a:solidFill>
                        </a:rPr>
                        <a:t>rivacy &amp;</a:t>
                      </a:r>
                    </a:p>
                    <a:p>
                      <a:pPr marL="0" indent="0"/>
                      <a:r>
                        <a:rPr lang="en-AU" sz="1400" b="1" dirty="0">
                          <a:solidFill>
                            <a:srgbClr val="F2C514"/>
                          </a:solidFill>
                        </a:rPr>
                        <a:t>D</a:t>
                      </a:r>
                      <a:r>
                        <a:rPr lang="en-AU" sz="1400" b="1" dirty="0">
                          <a:solidFill>
                            <a:schemeClr val="bg1"/>
                          </a:solidFill>
                        </a:rPr>
                        <a:t>ata </a:t>
                      </a:r>
                    </a:p>
                    <a:p>
                      <a:pPr marL="0" indent="0"/>
                      <a:r>
                        <a:rPr lang="en-AU" sz="1400" b="1" dirty="0">
                          <a:solidFill>
                            <a:srgbClr val="F2C514"/>
                          </a:solidFill>
                        </a:rPr>
                        <a:t>P</a:t>
                      </a:r>
                      <a:r>
                        <a:rPr lang="en-AU" sz="1400" b="1" dirty="0">
                          <a:solidFill>
                            <a:schemeClr val="bg1"/>
                          </a:solidFill>
                        </a:rPr>
                        <a:t>rotection </a:t>
                      </a:r>
                    </a:p>
                    <a:p>
                      <a:pPr marL="0" indent="0"/>
                      <a:r>
                        <a:rPr lang="en-AU" sz="1400" b="1" dirty="0">
                          <a:solidFill>
                            <a:srgbClr val="F2C514"/>
                          </a:solidFill>
                        </a:rPr>
                        <a:t>A</a:t>
                      </a:r>
                      <a:r>
                        <a:rPr lang="en-AU" sz="1400" b="1" dirty="0">
                          <a:solidFill>
                            <a:schemeClr val="bg1"/>
                          </a:solidFill>
                        </a:rPr>
                        <a:t>ct (Vic)</a:t>
                      </a:r>
                    </a:p>
                    <a:p>
                      <a:pPr marL="0" indent="0"/>
                      <a:r>
                        <a:rPr lang="en-AU" sz="1400" b="1" dirty="0">
                          <a:solidFill>
                            <a:schemeClr val="bg1"/>
                          </a:solidFill>
                        </a:rPr>
                        <a:t>2014</a:t>
                      </a:r>
                    </a:p>
                  </a:txBody>
                  <a:tcPr marL="68580" marR="68580" marT="34290" marB="34290">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7030A0"/>
                    </a:solidFill>
                  </a:tcPr>
                </a:tc>
                <a:tc>
                  <a:txBody>
                    <a:bodyPr/>
                    <a:lstStyle/>
                    <a:p>
                      <a:endParaRPr lang="en-AU" sz="1400" b="1" dirty="0">
                        <a:solidFill>
                          <a:schemeClr val="bg1"/>
                        </a:solidFill>
                      </a:endParaRPr>
                    </a:p>
                  </a:txBody>
                  <a:tcPr marL="68580" marR="68580" marT="34290" marB="34290">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lumMod val="75000"/>
                      </a:schemeClr>
                    </a:solidFill>
                  </a:tcPr>
                </a:tc>
                <a:tc>
                  <a:txBody>
                    <a:bodyPr/>
                    <a:lstStyle/>
                    <a:p>
                      <a:r>
                        <a:rPr lang="en-AU" sz="1400" b="1" dirty="0">
                          <a:solidFill>
                            <a:schemeClr val="bg1"/>
                          </a:solidFill>
                        </a:rPr>
                        <a:t>Health </a:t>
                      </a:r>
                    </a:p>
                    <a:p>
                      <a:r>
                        <a:rPr lang="en-AU" sz="1400" b="1" dirty="0">
                          <a:solidFill>
                            <a:schemeClr val="bg1"/>
                          </a:solidFill>
                        </a:rPr>
                        <a:t>Records </a:t>
                      </a:r>
                    </a:p>
                    <a:p>
                      <a:r>
                        <a:rPr lang="en-AU" sz="1400" b="1" dirty="0">
                          <a:solidFill>
                            <a:schemeClr val="bg1"/>
                          </a:solidFill>
                        </a:rPr>
                        <a:t>Act (Vic)</a:t>
                      </a:r>
                    </a:p>
                    <a:p>
                      <a:r>
                        <a:rPr lang="en-AU" sz="1400" b="1" dirty="0">
                          <a:solidFill>
                            <a:schemeClr val="bg1"/>
                          </a:solidFill>
                        </a:rPr>
                        <a:t>2001</a:t>
                      </a:r>
                    </a:p>
                  </a:txBody>
                  <a:tcPr marL="68580" marR="68580" marT="34290" marB="34290" anchor="ctr">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lumMod val="75000"/>
                      </a:schemeClr>
                    </a:solidFill>
                  </a:tcPr>
                </a:tc>
                <a:tc>
                  <a:txBody>
                    <a:bodyPr/>
                    <a:lstStyle/>
                    <a:p>
                      <a:endParaRPr lang="en-AU" sz="1400" dirty="0"/>
                    </a:p>
                  </a:txBody>
                  <a:tcPr marL="68580" marR="68580" marT="34290" marB="34290">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8D8D8"/>
                    </a:solidFill>
                  </a:tcPr>
                </a:tc>
                <a:tc>
                  <a:txBody>
                    <a:bodyPr/>
                    <a:lstStyle/>
                    <a:p>
                      <a:r>
                        <a:rPr lang="en-AU" sz="1400" b="1" dirty="0"/>
                        <a:t>Privacy</a:t>
                      </a:r>
                    </a:p>
                    <a:p>
                      <a:r>
                        <a:rPr lang="en-AU" sz="1400" b="1" dirty="0"/>
                        <a:t>Act (Cth)</a:t>
                      </a:r>
                    </a:p>
                    <a:p>
                      <a:r>
                        <a:rPr lang="en-AU" sz="1400" b="1" dirty="0"/>
                        <a:t>1988</a:t>
                      </a:r>
                    </a:p>
                  </a:txBody>
                  <a:tcPr marL="68580" marR="68580" marT="34290" marB="34290" anchor="ctr">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8D8D8"/>
                    </a:solidFill>
                  </a:tcPr>
                </a:tc>
                <a:tc>
                  <a:txBody>
                    <a:bodyPr/>
                    <a:lstStyle/>
                    <a:p>
                      <a:endParaRPr lang="en-AU" sz="1400" dirty="0"/>
                    </a:p>
                  </a:txBody>
                  <a:tcPr marL="68580" marR="68580" marT="34290" marB="34290">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3399"/>
                    </a:solidFill>
                  </a:tcPr>
                </a:tc>
                <a:tc>
                  <a:txBody>
                    <a:bodyPr/>
                    <a:lstStyle/>
                    <a:p>
                      <a:r>
                        <a:rPr lang="en-AU" sz="1400" b="1" dirty="0">
                          <a:solidFill>
                            <a:srgbClr val="F2C514"/>
                          </a:solidFill>
                        </a:rPr>
                        <a:t>G</a:t>
                      </a:r>
                      <a:r>
                        <a:rPr lang="en-AU" sz="1400" b="1" dirty="0">
                          <a:solidFill>
                            <a:schemeClr val="bg1"/>
                          </a:solidFill>
                        </a:rPr>
                        <a:t>eneral</a:t>
                      </a:r>
                      <a:r>
                        <a:rPr lang="en-AU" sz="1400" b="1" dirty="0">
                          <a:solidFill>
                            <a:srgbClr val="F2C514"/>
                          </a:solidFill>
                        </a:rPr>
                        <a:t> </a:t>
                      </a:r>
                    </a:p>
                    <a:p>
                      <a:r>
                        <a:rPr lang="en-AU" sz="1400" b="1" dirty="0">
                          <a:solidFill>
                            <a:srgbClr val="F2C514"/>
                          </a:solidFill>
                        </a:rPr>
                        <a:t>D</a:t>
                      </a:r>
                      <a:r>
                        <a:rPr lang="en-AU" sz="1400" b="1" dirty="0">
                          <a:solidFill>
                            <a:schemeClr val="bg1"/>
                          </a:solidFill>
                        </a:rPr>
                        <a:t>ata </a:t>
                      </a:r>
                    </a:p>
                    <a:p>
                      <a:r>
                        <a:rPr lang="en-AU" sz="1400" b="1" dirty="0">
                          <a:solidFill>
                            <a:srgbClr val="F2C514"/>
                          </a:solidFill>
                        </a:rPr>
                        <a:t>P</a:t>
                      </a:r>
                      <a:r>
                        <a:rPr lang="en-AU" sz="1400" b="1" dirty="0">
                          <a:solidFill>
                            <a:schemeClr val="bg1"/>
                          </a:solidFill>
                        </a:rPr>
                        <a:t>rotection</a:t>
                      </a:r>
                    </a:p>
                    <a:p>
                      <a:r>
                        <a:rPr lang="en-AU" sz="1400" b="1" dirty="0">
                          <a:solidFill>
                            <a:srgbClr val="F2C514"/>
                          </a:solidFill>
                        </a:rPr>
                        <a:t>R</a:t>
                      </a:r>
                      <a:r>
                        <a:rPr lang="en-AU" sz="1400" b="1" dirty="0">
                          <a:solidFill>
                            <a:schemeClr val="bg1"/>
                          </a:solidFill>
                        </a:rPr>
                        <a:t>egulations</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3399"/>
                    </a:solidFill>
                  </a:tcPr>
                </a:tc>
                <a:extLst>
                  <a:ext uri="{0D108BD9-81ED-4DB2-BD59-A6C34878D82A}">
                    <a16:rowId xmlns:a16="http://schemas.microsoft.com/office/drawing/2014/main" val="4278398578"/>
                  </a:ext>
                </a:extLst>
              </a:tr>
              <a:tr h="274320">
                <a:tc gridSpan="2">
                  <a:txBody>
                    <a:bodyPr/>
                    <a:lstStyle/>
                    <a:p>
                      <a:pPr lvl="0"/>
                      <a:endParaRPr lang="en-AU" sz="1400" b="0" dirty="0"/>
                    </a:p>
                  </a:txBody>
                  <a:tcPr marL="68580" marR="68580" marT="34290" marB="34290">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AU"/>
                    </a:p>
                  </a:txBody>
                  <a:tcPr/>
                </a:tc>
                <a:tc gridSpan="2">
                  <a:txBody>
                    <a:bodyPr/>
                    <a:lstStyle/>
                    <a:p>
                      <a:endParaRPr lang="en-AU" sz="1400" dirty="0"/>
                    </a:p>
                  </a:txBody>
                  <a:tcPr marL="68580" marR="68580" marT="34290" marB="34290">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AU"/>
                    </a:p>
                  </a:txBody>
                  <a:tcPr/>
                </a:tc>
                <a:tc gridSpan="2">
                  <a:txBody>
                    <a:bodyPr/>
                    <a:lstStyle/>
                    <a:p>
                      <a:endParaRPr lang="en-AU" sz="1400" dirty="0"/>
                    </a:p>
                  </a:txBody>
                  <a:tcPr marL="68580" marR="68580" marT="34290" marB="34290">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AU"/>
                    </a:p>
                  </a:txBody>
                  <a:tcPr/>
                </a:tc>
                <a:tc gridSpan="2">
                  <a:txBody>
                    <a:bodyPr/>
                    <a:lstStyle/>
                    <a:p>
                      <a:endParaRPr lang="en-AU" sz="1400" dirty="0"/>
                    </a:p>
                  </a:txBody>
                  <a:tcPr marL="68580" marR="68580" marT="34290" marB="34290">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AU"/>
                    </a:p>
                  </a:txBody>
                  <a:tcPr/>
                </a:tc>
                <a:extLst>
                  <a:ext uri="{0D108BD9-81ED-4DB2-BD59-A6C34878D82A}">
                    <a16:rowId xmlns:a16="http://schemas.microsoft.com/office/drawing/2014/main" val="2178271890"/>
                  </a:ext>
                </a:extLst>
              </a:tr>
              <a:tr h="1508760">
                <a:tc gridSpan="2">
                  <a:txBody>
                    <a:bodyPr/>
                    <a:lstStyle/>
                    <a:p>
                      <a:pPr lvl="0"/>
                      <a:r>
                        <a:rPr lang="en-US" sz="1400" b="0" dirty="0">
                          <a:latin typeface="+mn-lt"/>
                          <a:cs typeface="Gisha" panose="020B0502040204020203" pitchFamily="34" charset="-79"/>
                        </a:rPr>
                        <a:t>All </a:t>
                      </a:r>
                      <a:r>
                        <a:rPr lang="en-US" sz="1400" b="1" dirty="0">
                          <a:latin typeface="+mn-lt"/>
                          <a:cs typeface="Gisha" panose="020B0502040204020203" pitchFamily="34" charset="-79"/>
                        </a:rPr>
                        <a:t>recorded personal information </a:t>
                      </a:r>
                      <a:r>
                        <a:rPr lang="en-US" sz="1400" b="0" dirty="0">
                          <a:latin typeface="+mn-lt"/>
                          <a:cs typeface="Gisha" panose="020B0502040204020203" pitchFamily="34" charset="-79"/>
                        </a:rPr>
                        <a:t>handled by the </a:t>
                      </a:r>
                      <a:r>
                        <a:rPr lang="en-US" sz="1400" b="1" dirty="0">
                          <a:latin typeface="+mn-lt"/>
                          <a:cs typeface="Gisha" panose="020B0502040204020203" pitchFamily="34" charset="-79"/>
                        </a:rPr>
                        <a:t>University</a:t>
                      </a:r>
                      <a:r>
                        <a:rPr lang="en-US" sz="1400" b="0" dirty="0">
                          <a:latin typeface="+mn-lt"/>
                          <a:cs typeface="Gisha" panose="020B0502040204020203" pitchFamily="34" charset="-79"/>
                        </a:rPr>
                        <a:t>, State and local  government agencies  </a:t>
                      </a:r>
                      <a:br>
                        <a:rPr lang="en-US" sz="1400" b="0" dirty="0">
                          <a:latin typeface="+mn-lt"/>
                          <a:cs typeface="Gisha" panose="020B0502040204020203" pitchFamily="34" charset="-79"/>
                        </a:rPr>
                      </a:br>
                      <a:r>
                        <a:rPr lang="en-US" sz="1400" b="0" dirty="0">
                          <a:latin typeface="+mn-lt"/>
                          <a:cs typeface="Gisha" panose="020B0502040204020203" pitchFamily="34" charset="-79"/>
                        </a:rPr>
                        <a:t>(other than health related)</a:t>
                      </a:r>
                      <a:endParaRPr lang="en-AU" sz="1400" b="0" dirty="0"/>
                    </a:p>
                  </a:txBody>
                  <a:tcPr marL="68580" marR="68580" marT="34290" marB="34290">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AU"/>
                    </a:p>
                  </a:txBody>
                  <a:tcP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0" dirty="0">
                          <a:latin typeface="+mn-lt"/>
                        </a:rPr>
                        <a:t>All </a:t>
                      </a:r>
                      <a:r>
                        <a:rPr lang="en-US" sz="1400" b="1" dirty="0">
                          <a:latin typeface="+mn-lt"/>
                        </a:rPr>
                        <a:t>health related personal </a:t>
                      </a:r>
                      <a:r>
                        <a:rPr lang="en-US" sz="1400" b="0" dirty="0">
                          <a:latin typeface="+mn-lt"/>
                        </a:rPr>
                        <a:t>information held in public and private sectors.  </a:t>
                      </a:r>
                      <a:br>
                        <a:rPr lang="en-US" sz="1400" b="0" dirty="0">
                          <a:latin typeface="+mn-lt"/>
                        </a:rPr>
                      </a:br>
                      <a:r>
                        <a:rPr lang="en-US" sz="1400" b="0" dirty="0">
                          <a:latin typeface="+mn-lt"/>
                        </a:rPr>
                        <a:t>Most of the personal information handled by </a:t>
                      </a:r>
                      <a:r>
                        <a:rPr lang="en-US" sz="1400" b="1" dirty="0">
                          <a:latin typeface="+mn-lt"/>
                        </a:rPr>
                        <a:t>health services</a:t>
                      </a:r>
                      <a:r>
                        <a:rPr lang="en-US" sz="1400" b="0" dirty="0">
                          <a:latin typeface="+mn-lt"/>
                        </a:rPr>
                        <a:t>.</a:t>
                      </a:r>
                      <a:endParaRPr lang="en-AU" sz="1400" b="0" dirty="0"/>
                    </a:p>
                    <a:p>
                      <a:endParaRPr lang="en-AU" sz="1400" dirty="0"/>
                    </a:p>
                  </a:txBody>
                  <a:tcPr marL="68580" marR="68580" marT="34290" marB="34290">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AU"/>
                    </a:p>
                  </a:txBody>
                  <a:tcPr/>
                </a:tc>
                <a:tc gridSpan="2">
                  <a:txBody>
                    <a:bodyPr/>
                    <a:lstStyle/>
                    <a:p>
                      <a:r>
                        <a:rPr lang="en-US" sz="1400" dirty="0"/>
                        <a:t>Applies where the University is operating as a </a:t>
                      </a:r>
                      <a:r>
                        <a:rPr lang="en-US" sz="1400" b="1" dirty="0"/>
                        <a:t>Tax File Number recipient</a:t>
                      </a:r>
                      <a:r>
                        <a:rPr lang="en-US" sz="1400" dirty="0"/>
                        <a:t>, or under a </a:t>
                      </a:r>
                      <a:r>
                        <a:rPr lang="en-US" sz="1400" b="1" dirty="0"/>
                        <a:t>contract</a:t>
                      </a:r>
                      <a:r>
                        <a:rPr lang="en-US" sz="1400" dirty="0"/>
                        <a:t> which makes us a Commonwealth entity for a specific purpose</a:t>
                      </a:r>
                    </a:p>
                    <a:p>
                      <a:endParaRPr lang="en-AU" sz="1400" dirty="0"/>
                    </a:p>
                  </a:txBody>
                  <a:tcPr marL="68580" marR="68580" marT="34290" marB="34290">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AU"/>
                    </a:p>
                  </a:txBody>
                  <a:tcPr/>
                </a:tc>
                <a:tc gridSpan="2">
                  <a:txBody>
                    <a:bodyPr/>
                    <a:lstStyle/>
                    <a:p>
                      <a:r>
                        <a:rPr lang="en-US" sz="1400" dirty="0"/>
                        <a:t>Applies where the University </a:t>
                      </a:r>
                      <a:r>
                        <a:rPr lang="en-US" sz="1400" b="1" dirty="0"/>
                        <a:t>processes data from EU-located individuals </a:t>
                      </a:r>
                      <a:r>
                        <a:rPr lang="en-US" sz="1400" dirty="0"/>
                        <a:t>when undertaking specific activities</a:t>
                      </a:r>
                      <a:endParaRPr lang="en-AU" sz="1400" dirty="0"/>
                    </a:p>
                  </a:txBody>
                  <a:tcPr marL="68580" marR="68580" marT="34290" marB="34290">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AU"/>
                    </a:p>
                  </a:txBody>
                  <a:tcPr/>
                </a:tc>
                <a:extLst>
                  <a:ext uri="{0D108BD9-81ED-4DB2-BD59-A6C34878D82A}">
                    <a16:rowId xmlns:a16="http://schemas.microsoft.com/office/drawing/2014/main" val="148970833"/>
                  </a:ext>
                </a:extLst>
              </a:tr>
              <a:tr h="486256">
                <a:tc gridSpan="2">
                  <a:txBody>
                    <a:bodyPr/>
                    <a:lstStyle/>
                    <a:p>
                      <a:pPr lvl="0"/>
                      <a:r>
                        <a:rPr lang="en-US" sz="1400" b="0" i="0" kern="1200" dirty="0">
                          <a:solidFill>
                            <a:schemeClr val="tx1"/>
                          </a:solidFill>
                          <a:effectLst/>
                          <a:latin typeface="+mn-lt"/>
                          <a:ea typeface="+mn-ea"/>
                          <a:cs typeface="+mn-cs"/>
                        </a:rPr>
                        <a:t>10 Information Privacy Principles (</a:t>
                      </a:r>
                      <a:r>
                        <a:rPr lang="en-US" sz="1400" b="1" i="0" kern="1200" dirty="0">
                          <a:solidFill>
                            <a:schemeClr val="tx1"/>
                          </a:solidFill>
                          <a:effectLst/>
                          <a:latin typeface="+mn-lt"/>
                          <a:ea typeface="+mn-ea"/>
                          <a:cs typeface="+mn-cs"/>
                        </a:rPr>
                        <a:t>IPPs</a:t>
                      </a:r>
                      <a:r>
                        <a:rPr lang="en-US" sz="1400" b="0" i="0" kern="1200" dirty="0">
                          <a:solidFill>
                            <a:schemeClr val="tx1"/>
                          </a:solidFill>
                          <a:effectLst/>
                          <a:latin typeface="+mn-lt"/>
                          <a:ea typeface="+mn-ea"/>
                          <a:cs typeface="+mn-cs"/>
                        </a:rPr>
                        <a:t>). </a:t>
                      </a:r>
                      <a:endParaRPr lang="en-AU" sz="1400" b="0" dirty="0"/>
                    </a:p>
                  </a:txBody>
                  <a:tcPr marL="68580" marR="68580" marT="34290" marB="34290">
                    <a:lnL w="12700" cap="flat" cmpd="sng" algn="ctr">
                      <a:no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AU"/>
                    </a:p>
                  </a:txBody>
                  <a:tcP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0" i="0" kern="1200" dirty="0">
                          <a:solidFill>
                            <a:schemeClr val="tx1"/>
                          </a:solidFill>
                          <a:effectLst/>
                          <a:latin typeface="+mn-lt"/>
                          <a:ea typeface="+mn-ea"/>
                          <a:cs typeface="+mn-cs"/>
                        </a:rPr>
                        <a:t>11 Health Privacy Principles (</a:t>
                      </a:r>
                      <a:r>
                        <a:rPr lang="en-US" sz="1400" b="1" i="0" kern="1200" dirty="0">
                          <a:solidFill>
                            <a:schemeClr val="tx1"/>
                          </a:solidFill>
                          <a:effectLst/>
                          <a:latin typeface="+mn-lt"/>
                          <a:ea typeface="+mn-ea"/>
                          <a:cs typeface="+mn-cs"/>
                        </a:rPr>
                        <a:t>HPPs</a:t>
                      </a:r>
                      <a:r>
                        <a:rPr lang="en-US" sz="1400" b="0" i="0" kern="1200" dirty="0">
                          <a:solidFill>
                            <a:schemeClr val="tx1"/>
                          </a:solidFill>
                          <a:effectLst/>
                          <a:latin typeface="+mn-lt"/>
                          <a:ea typeface="+mn-ea"/>
                          <a:cs typeface="+mn-cs"/>
                        </a:rPr>
                        <a:t>). </a:t>
                      </a:r>
                      <a:endParaRPr lang="en-AU" sz="1400" dirty="0"/>
                    </a:p>
                  </a:txBody>
                  <a:tcPr marL="68580" marR="68580" marT="34290" marB="34290">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AU"/>
                    </a:p>
                  </a:txBody>
                  <a:tcPr/>
                </a:tc>
                <a:tc gridSpan="2">
                  <a:txBody>
                    <a:bodyPr/>
                    <a:lstStyle/>
                    <a:p>
                      <a:r>
                        <a:rPr lang="en-US" sz="1400" dirty="0"/>
                        <a:t>13 Information Privacy Principles (</a:t>
                      </a:r>
                      <a:r>
                        <a:rPr lang="en-US" sz="1400" b="1" dirty="0"/>
                        <a:t>APPs</a:t>
                      </a:r>
                      <a:r>
                        <a:rPr lang="en-US" sz="1400" dirty="0"/>
                        <a:t>).</a:t>
                      </a:r>
                    </a:p>
                  </a:txBody>
                  <a:tcPr marL="68580" marR="68580" marT="34290" marB="34290">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AU"/>
                    </a:p>
                  </a:txBody>
                  <a:tcPr/>
                </a:tc>
                <a:tc gridSpan="2">
                  <a:txBody>
                    <a:bodyPr/>
                    <a:lstStyle/>
                    <a:p>
                      <a:r>
                        <a:rPr lang="en-US" sz="1400" b="0" dirty="0"/>
                        <a:t>6 Data Protection Principles </a:t>
                      </a:r>
                    </a:p>
                  </a:txBody>
                  <a:tcPr marL="68580" marR="68580" marT="34290" marB="34290">
                    <a:lnL w="762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76200" cap="flat" cmpd="sng" algn="ctr">
                      <a:solidFill>
                        <a:schemeClr val="bg1"/>
                      </a:solidFill>
                      <a:prstDash val="solid"/>
                      <a:round/>
                      <a:headEnd type="none" w="med" len="med"/>
                      <a:tailEnd type="none" w="med" len="med"/>
                    </a:lnT>
                    <a:lnB w="762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AU"/>
                    </a:p>
                  </a:txBody>
                  <a:tcPr/>
                </a:tc>
                <a:extLst>
                  <a:ext uri="{0D108BD9-81ED-4DB2-BD59-A6C34878D82A}">
                    <a16:rowId xmlns:a16="http://schemas.microsoft.com/office/drawing/2014/main" val="982372687"/>
                  </a:ext>
                </a:extLst>
              </a:tr>
            </a:tbl>
          </a:graphicData>
        </a:graphic>
      </p:graphicFrame>
      <p:pic>
        <p:nvPicPr>
          <p:cNvPr id="16" name="Graphic 15" descr="Lock">
            <a:extLst>
              <a:ext uri="{FF2B5EF4-FFF2-40B4-BE49-F238E27FC236}">
                <a16:creationId xmlns:a16="http://schemas.microsoft.com/office/drawing/2014/main" id="{E4B343CB-97AF-43CC-ACC6-580B10F8372E}"/>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985622" y="1966919"/>
            <a:ext cx="810000" cy="810000"/>
          </a:xfrm>
          <a:prstGeom prst="rect">
            <a:avLst/>
          </a:prstGeom>
        </p:spPr>
      </p:pic>
      <p:pic>
        <p:nvPicPr>
          <p:cNvPr id="17" name="Picture 16">
            <a:extLst>
              <a:ext uri="{FF2B5EF4-FFF2-40B4-BE49-F238E27FC236}">
                <a16:creationId xmlns:a16="http://schemas.microsoft.com/office/drawing/2014/main" id="{8ACEDCE0-B811-4333-A32C-7F94DEDF7F82}"/>
              </a:ext>
            </a:extLst>
          </p:cNvPr>
          <p:cNvPicPr>
            <a:picLocks noChangeAspect="1"/>
          </p:cNvPicPr>
          <p:nvPr/>
        </p:nvPicPr>
        <p:blipFill>
          <a:blip r:embed="rId6" cstate="screen">
            <a:extLst>
              <a:ext uri="{BEBA8EAE-BF5A-486C-A8C5-ECC9F3942E4B}">
                <a14:imgProps xmlns:a14="http://schemas.microsoft.com/office/drawing/2010/main">
                  <a14:imgLayer r:embed="rId7">
                    <a14:imgEffect>
                      <a14:brightnessContrast bright="-20000" contrast="20000"/>
                    </a14:imgEffect>
                  </a14:imgLayer>
                </a14:imgProps>
              </a:ext>
              <a:ext uri="{28A0092B-C50C-407E-A947-70E740481C1C}">
                <a14:useLocalDpi xmlns:a14="http://schemas.microsoft.com/office/drawing/2010/main"/>
              </a:ext>
            </a:extLst>
          </a:blip>
          <a:stretch>
            <a:fillRect/>
          </a:stretch>
        </p:blipFill>
        <p:spPr>
          <a:xfrm>
            <a:off x="6252987" y="1972251"/>
            <a:ext cx="900491" cy="900491"/>
          </a:xfrm>
          <a:prstGeom prst="rect">
            <a:avLst/>
          </a:prstGeom>
        </p:spPr>
      </p:pic>
      <p:pic>
        <p:nvPicPr>
          <p:cNvPr id="18" name="Picture 17">
            <a:extLst>
              <a:ext uri="{FF2B5EF4-FFF2-40B4-BE49-F238E27FC236}">
                <a16:creationId xmlns:a16="http://schemas.microsoft.com/office/drawing/2014/main" id="{F0C7D00A-CCBC-4F37-B086-8EED1AD53124}"/>
              </a:ext>
            </a:extLst>
          </p:cNvPr>
          <p:cNvPicPr>
            <a:picLocks noChangeAspect="1"/>
          </p:cNvPicPr>
          <p:nvPr/>
        </p:nvPicPr>
        <p:blipFill rotWithShape="1">
          <a:blip r:embed="rId8" cstate="print">
            <a:extLst>
              <a:ext uri="{28A0092B-C50C-407E-A947-70E740481C1C}">
                <a14:useLocalDpi xmlns:a14="http://schemas.microsoft.com/office/drawing/2010/main"/>
              </a:ext>
            </a:extLst>
          </a:blip>
          <a:srcRect/>
          <a:stretch/>
        </p:blipFill>
        <p:spPr>
          <a:xfrm>
            <a:off x="8349148" y="1983263"/>
            <a:ext cx="849566" cy="901800"/>
          </a:xfrm>
          <a:prstGeom prst="flowChartProcess">
            <a:avLst/>
          </a:prstGeom>
        </p:spPr>
      </p:pic>
      <p:pic>
        <p:nvPicPr>
          <p:cNvPr id="22" name="Graphic 21" descr="Heart with pulse">
            <a:extLst>
              <a:ext uri="{FF2B5EF4-FFF2-40B4-BE49-F238E27FC236}">
                <a16:creationId xmlns:a16="http://schemas.microsoft.com/office/drawing/2014/main" id="{38292EC8-7351-498F-8C21-F7CC2908C9FC}"/>
              </a:ext>
            </a:extLst>
          </p:cNvPr>
          <p:cNvPicPr>
            <a:picLocks noChangeAspect="1"/>
          </p:cNvPicPr>
          <p:nvPr/>
        </p:nvPicPr>
        <p:blipFill>
          <a:blip r:embed="rId9">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4250147" y="1983263"/>
            <a:ext cx="810000" cy="810000"/>
          </a:xfrm>
          <a:prstGeom prst="rect">
            <a:avLst/>
          </a:prstGeom>
        </p:spPr>
      </p:pic>
    </p:spTree>
    <p:custDataLst>
      <p:tags r:id="rId1"/>
    </p:custDataLst>
    <p:extLst>
      <p:ext uri="{BB962C8B-B14F-4D97-AF65-F5344CB8AC3E}">
        <p14:creationId xmlns:p14="http://schemas.microsoft.com/office/powerpoint/2010/main" val="63135070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Information Lifecycle</a:t>
            </a:r>
          </a:p>
        </p:txBody>
      </p:sp>
      <p:graphicFrame>
        <p:nvGraphicFramePr>
          <p:cNvPr id="6" name="Table 5">
            <a:extLst>
              <a:ext uri="{FF2B5EF4-FFF2-40B4-BE49-F238E27FC236}">
                <a16:creationId xmlns:a16="http://schemas.microsoft.com/office/drawing/2014/main" id="{6F0D3EF9-0475-4BD6-9D75-5CA9C27769E2}"/>
              </a:ext>
            </a:extLst>
          </p:cNvPr>
          <p:cNvGraphicFramePr>
            <a:graphicFrameLocks noGrp="1"/>
          </p:cNvGraphicFramePr>
          <p:nvPr/>
        </p:nvGraphicFramePr>
        <p:xfrm>
          <a:off x="1812835" y="1840971"/>
          <a:ext cx="8504742" cy="2839250"/>
        </p:xfrm>
        <a:graphic>
          <a:graphicData uri="http://schemas.openxmlformats.org/drawingml/2006/table">
            <a:tbl>
              <a:tblPr>
                <a:tableStyleId>{073A0DAA-6AF3-43AB-8588-CEC1D06C72B9}</a:tableStyleId>
              </a:tblPr>
              <a:tblGrid>
                <a:gridCol w="1417457">
                  <a:extLst>
                    <a:ext uri="{9D8B030D-6E8A-4147-A177-3AD203B41FA5}">
                      <a16:colId xmlns:a16="http://schemas.microsoft.com/office/drawing/2014/main" val="272110680"/>
                    </a:ext>
                  </a:extLst>
                </a:gridCol>
                <a:gridCol w="1417457">
                  <a:extLst>
                    <a:ext uri="{9D8B030D-6E8A-4147-A177-3AD203B41FA5}">
                      <a16:colId xmlns:a16="http://schemas.microsoft.com/office/drawing/2014/main" val="1007986836"/>
                    </a:ext>
                  </a:extLst>
                </a:gridCol>
                <a:gridCol w="1417457">
                  <a:extLst>
                    <a:ext uri="{9D8B030D-6E8A-4147-A177-3AD203B41FA5}">
                      <a16:colId xmlns:a16="http://schemas.microsoft.com/office/drawing/2014/main" val="3500014418"/>
                    </a:ext>
                  </a:extLst>
                </a:gridCol>
                <a:gridCol w="1417457">
                  <a:extLst>
                    <a:ext uri="{9D8B030D-6E8A-4147-A177-3AD203B41FA5}">
                      <a16:colId xmlns:a16="http://schemas.microsoft.com/office/drawing/2014/main" val="1389904275"/>
                    </a:ext>
                  </a:extLst>
                </a:gridCol>
                <a:gridCol w="1417457">
                  <a:extLst>
                    <a:ext uri="{9D8B030D-6E8A-4147-A177-3AD203B41FA5}">
                      <a16:colId xmlns:a16="http://schemas.microsoft.com/office/drawing/2014/main" val="1454860346"/>
                    </a:ext>
                  </a:extLst>
                </a:gridCol>
                <a:gridCol w="1417457">
                  <a:extLst>
                    <a:ext uri="{9D8B030D-6E8A-4147-A177-3AD203B41FA5}">
                      <a16:colId xmlns:a16="http://schemas.microsoft.com/office/drawing/2014/main" val="1450976777"/>
                    </a:ext>
                  </a:extLst>
                </a:gridCol>
              </a:tblGrid>
              <a:tr h="1416350">
                <a:tc>
                  <a:txBody>
                    <a:bodyPr/>
                    <a:lstStyle/>
                    <a:p>
                      <a:endParaRPr lang="en-AU" sz="1400" dirty="0"/>
                    </a:p>
                  </a:txBody>
                  <a:tcPr marL="68580" marR="68580" marT="34290" marB="34290">
                    <a:lnR w="76200" cap="flat" cmpd="sng" algn="ctr">
                      <a:solidFill>
                        <a:schemeClr val="bg1"/>
                      </a:solidFill>
                      <a:prstDash val="solid"/>
                      <a:round/>
                      <a:headEnd type="none" w="med" len="med"/>
                      <a:tailEnd type="none" w="med" len="med"/>
                    </a:lnR>
                    <a:solidFill>
                      <a:schemeClr val="tx2">
                        <a:lumMod val="50000"/>
                      </a:schemeClr>
                    </a:solidFill>
                  </a:tcPr>
                </a:tc>
                <a:tc>
                  <a:txBody>
                    <a:bodyPr/>
                    <a:lstStyle/>
                    <a:p>
                      <a:pPr marL="0" indent="0"/>
                      <a:endParaRPr lang="en-AU" sz="1400" b="1" dirty="0">
                        <a:solidFill>
                          <a:schemeClr val="bg1"/>
                        </a:solidFill>
                      </a:endParaRPr>
                    </a:p>
                  </a:txBody>
                  <a:tcPr marL="68580" marR="68580" marT="34290" marB="34290">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solidFill>
                      <a:schemeClr val="tx2"/>
                    </a:solidFill>
                  </a:tcPr>
                </a:tc>
                <a:tc>
                  <a:txBody>
                    <a:bodyPr/>
                    <a:lstStyle/>
                    <a:p>
                      <a:endParaRPr lang="en-AU" sz="1400" b="1" dirty="0">
                        <a:solidFill>
                          <a:schemeClr val="bg1"/>
                        </a:solidFill>
                      </a:endParaRPr>
                    </a:p>
                  </a:txBody>
                  <a:tcPr marL="68580" marR="68580" marT="34290" marB="3429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solidFill>
                      <a:schemeClr val="accent2">
                        <a:lumMod val="50000"/>
                      </a:schemeClr>
                    </a:solidFill>
                  </a:tcPr>
                </a:tc>
                <a:tc>
                  <a:txBody>
                    <a:bodyPr/>
                    <a:lstStyle/>
                    <a:p>
                      <a:endParaRPr lang="en-AU" sz="1400" dirty="0"/>
                    </a:p>
                  </a:txBody>
                  <a:tcPr marL="68580" marR="68580" marT="34290" marB="34290">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solidFill>
                      <a:schemeClr val="accent3">
                        <a:lumMod val="50000"/>
                      </a:schemeClr>
                    </a:solidFill>
                  </a:tcPr>
                </a:tc>
                <a:tc>
                  <a:txBody>
                    <a:bodyPr/>
                    <a:lstStyle/>
                    <a:p>
                      <a:endParaRPr lang="en-AU" sz="1400" b="1" dirty="0"/>
                    </a:p>
                  </a:txBody>
                  <a:tcPr marL="68580" marR="68580" marT="34290" marB="3429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solidFill>
                      <a:schemeClr val="accent5">
                        <a:lumMod val="50000"/>
                      </a:schemeClr>
                    </a:solidFill>
                  </a:tcPr>
                </a:tc>
                <a:tc>
                  <a:txBody>
                    <a:bodyPr/>
                    <a:lstStyle/>
                    <a:p>
                      <a:endParaRPr lang="en-AU" sz="1400" b="1" dirty="0">
                        <a:solidFill>
                          <a:schemeClr val="bg1"/>
                        </a:solidFill>
                      </a:endParaRPr>
                    </a:p>
                  </a:txBody>
                  <a:tcPr marL="68580" marR="68580" marT="34290" marB="34290" anchor="ctr">
                    <a:lnL w="76200" cap="flat" cmpd="sng" algn="ctr">
                      <a:solidFill>
                        <a:schemeClr val="bg1"/>
                      </a:solidFill>
                      <a:prstDash val="solid"/>
                      <a:round/>
                      <a:headEnd type="none" w="med" len="med"/>
                      <a:tailEnd type="none" w="med" len="med"/>
                    </a:lnL>
                    <a:solidFill>
                      <a:schemeClr val="accent6">
                        <a:lumMod val="50000"/>
                      </a:schemeClr>
                    </a:solidFill>
                  </a:tcPr>
                </a:tc>
                <a:extLst>
                  <a:ext uri="{0D108BD9-81ED-4DB2-BD59-A6C34878D82A}">
                    <a16:rowId xmlns:a16="http://schemas.microsoft.com/office/drawing/2014/main" val="4278398578"/>
                  </a:ext>
                </a:extLst>
              </a:tr>
              <a:tr h="342900">
                <a:tc>
                  <a:txBody>
                    <a:bodyPr/>
                    <a:lstStyle/>
                    <a:p>
                      <a:pPr algn="ctr"/>
                      <a:endParaRPr lang="en-AU" sz="1800" b="1" dirty="0">
                        <a:solidFill>
                          <a:schemeClr val="accent1">
                            <a:lumMod val="50000"/>
                          </a:schemeClr>
                        </a:solidFill>
                      </a:endParaRPr>
                    </a:p>
                  </a:txBody>
                  <a:tcPr marL="68580" marR="68580" marT="34290" marB="34290" anchor="ctr">
                    <a:lnR w="76200" cap="flat" cmpd="sng" algn="ctr">
                      <a:solidFill>
                        <a:schemeClr val="bg1"/>
                      </a:solidFill>
                      <a:prstDash val="solid"/>
                      <a:round/>
                      <a:headEnd type="none" w="med" len="med"/>
                      <a:tailEnd type="none" w="med" len="med"/>
                    </a:lnR>
                    <a:solidFill>
                      <a:schemeClr val="bg1"/>
                    </a:solidFill>
                  </a:tcPr>
                </a:tc>
                <a:tc>
                  <a:txBody>
                    <a:bodyPr/>
                    <a:lstStyle/>
                    <a:p>
                      <a:pPr marL="0" indent="0" algn="ctr"/>
                      <a:endParaRPr lang="en-AU" sz="1800" b="1" dirty="0">
                        <a:solidFill>
                          <a:schemeClr val="accent1">
                            <a:lumMod val="50000"/>
                          </a:schemeClr>
                        </a:solidFill>
                      </a:endParaRPr>
                    </a:p>
                  </a:txBody>
                  <a:tcPr marL="68580" marR="68580" marT="34290" marB="3429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solidFill>
                      <a:schemeClr val="bg1"/>
                    </a:solidFill>
                  </a:tcPr>
                </a:tc>
                <a:tc>
                  <a:txBody>
                    <a:bodyPr/>
                    <a:lstStyle/>
                    <a:p>
                      <a:pPr algn="ctr"/>
                      <a:endParaRPr lang="en-AU" sz="1800" b="1" dirty="0">
                        <a:solidFill>
                          <a:schemeClr val="accent1">
                            <a:lumMod val="50000"/>
                          </a:schemeClr>
                        </a:solidFill>
                      </a:endParaRPr>
                    </a:p>
                  </a:txBody>
                  <a:tcPr marL="68580" marR="68580" marT="34290" marB="3429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solidFill>
                      <a:schemeClr val="bg1"/>
                    </a:solidFill>
                  </a:tcPr>
                </a:tc>
                <a:tc>
                  <a:txBody>
                    <a:bodyPr/>
                    <a:lstStyle/>
                    <a:p>
                      <a:pPr algn="ctr"/>
                      <a:endParaRPr lang="en-AU" sz="1800" b="1" dirty="0">
                        <a:solidFill>
                          <a:schemeClr val="accent1">
                            <a:lumMod val="50000"/>
                          </a:schemeClr>
                        </a:solidFill>
                      </a:endParaRPr>
                    </a:p>
                  </a:txBody>
                  <a:tcPr marL="68580" marR="68580" marT="34290" marB="3429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solidFill>
                      <a:schemeClr val="bg1"/>
                    </a:solidFill>
                  </a:tcPr>
                </a:tc>
                <a:tc>
                  <a:txBody>
                    <a:bodyPr/>
                    <a:lstStyle/>
                    <a:p>
                      <a:pPr algn="ctr"/>
                      <a:endParaRPr lang="en-AU" sz="1800" b="1" dirty="0">
                        <a:solidFill>
                          <a:schemeClr val="accent1">
                            <a:lumMod val="50000"/>
                          </a:schemeClr>
                        </a:solidFill>
                      </a:endParaRPr>
                    </a:p>
                  </a:txBody>
                  <a:tcPr marL="68580" marR="68580" marT="34290" marB="3429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solidFill>
                      <a:schemeClr val="bg1"/>
                    </a:solidFill>
                  </a:tcPr>
                </a:tc>
                <a:tc>
                  <a:txBody>
                    <a:bodyPr/>
                    <a:lstStyle/>
                    <a:p>
                      <a:pPr algn="ctr"/>
                      <a:endParaRPr lang="en-AU" sz="1800" b="1" dirty="0">
                        <a:solidFill>
                          <a:schemeClr val="accent1">
                            <a:lumMod val="50000"/>
                          </a:schemeClr>
                        </a:solidFill>
                      </a:endParaRPr>
                    </a:p>
                  </a:txBody>
                  <a:tcPr marL="68580" marR="68580" marT="34290" marB="34290" anchor="ctr">
                    <a:lnL w="76200" cap="flat" cmpd="sng" algn="ctr">
                      <a:solidFill>
                        <a:schemeClr val="bg1"/>
                      </a:solidFill>
                      <a:prstDash val="solid"/>
                      <a:round/>
                      <a:headEnd type="none" w="med" len="med"/>
                      <a:tailEnd type="none" w="med" len="med"/>
                    </a:lnL>
                    <a:solidFill>
                      <a:schemeClr val="bg1"/>
                    </a:solidFill>
                  </a:tcPr>
                </a:tc>
                <a:extLst>
                  <a:ext uri="{0D108BD9-81ED-4DB2-BD59-A6C34878D82A}">
                    <a16:rowId xmlns:a16="http://schemas.microsoft.com/office/drawing/2014/main" val="1852719589"/>
                  </a:ext>
                </a:extLst>
              </a:tr>
              <a:tr h="1080000">
                <a:tc>
                  <a:txBody>
                    <a:bodyPr/>
                    <a:lstStyle/>
                    <a:p>
                      <a:pPr algn="ctr"/>
                      <a:r>
                        <a:rPr lang="en-AU" sz="1800" b="1" dirty="0">
                          <a:solidFill>
                            <a:schemeClr val="accent1">
                              <a:lumMod val="50000"/>
                            </a:schemeClr>
                          </a:solidFill>
                        </a:rPr>
                        <a:t>Collection</a:t>
                      </a:r>
                    </a:p>
                  </a:txBody>
                  <a:tcPr marL="68580" marR="68580" marT="34290" marB="34290" anchor="ctr">
                    <a:lnR w="76200" cap="flat" cmpd="sng" algn="ctr">
                      <a:solidFill>
                        <a:schemeClr val="bg1"/>
                      </a:solidFill>
                      <a:prstDash val="solid"/>
                      <a:round/>
                      <a:headEnd type="none" w="med" len="med"/>
                      <a:tailEnd type="none" w="med" len="med"/>
                    </a:lnR>
                  </a:tcPr>
                </a:tc>
                <a:tc>
                  <a:txBody>
                    <a:bodyPr/>
                    <a:lstStyle/>
                    <a:p>
                      <a:pPr marL="0" indent="0" algn="ctr"/>
                      <a:r>
                        <a:rPr lang="en-AU" sz="1800" b="1" dirty="0">
                          <a:solidFill>
                            <a:schemeClr val="accent1">
                              <a:lumMod val="50000"/>
                            </a:schemeClr>
                          </a:solidFill>
                        </a:rPr>
                        <a:t>Usage</a:t>
                      </a:r>
                    </a:p>
                  </a:txBody>
                  <a:tcPr marL="68580" marR="68580" marT="34290" marB="3429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tcPr>
                </a:tc>
                <a:tc>
                  <a:txBody>
                    <a:bodyPr/>
                    <a:lstStyle/>
                    <a:p>
                      <a:pPr algn="ctr"/>
                      <a:r>
                        <a:rPr lang="en-AU" sz="1800" b="1" dirty="0">
                          <a:solidFill>
                            <a:schemeClr val="accent1">
                              <a:lumMod val="50000"/>
                            </a:schemeClr>
                          </a:solidFill>
                        </a:rPr>
                        <a:t>Transfer</a:t>
                      </a:r>
                    </a:p>
                  </a:txBody>
                  <a:tcPr marL="68580" marR="68580" marT="34290" marB="3429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tcPr>
                </a:tc>
                <a:tc>
                  <a:txBody>
                    <a:bodyPr/>
                    <a:lstStyle/>
                    <a:p>
                      <a:pPr algn="ctr"/>
                      <a:r>
                        <a:rPr lang="en-AU" sz="1800" b="1" dirty="0">
                          <a:solidFill>
                            <a:schemeClr val="accent1">
                              <a:lumMod val="50000"/>
                            </a:schemeClr>
                          </a:solidFill>
                        </a:rPr>
                        <a:t>Access</a:t>
                      </a:r>
                    </a:p>
                  </a:txBody>
                  <a:tcPr marL="68580" marR="68580" marT="34290" marB="3429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tcPr>
                </a:tc>
                <a:tc>
                  <a:txBody>
                    <a:bodyPr/>
                    <a:lstStyle/>
                    <a:p>
                      <a:pPr algn="ctr"/>
                      <a:r>
                        <a:rPr lang="en-AU" sz="1800" b="1" dirty="0">
                          <a:solidFill>
                            <a:schemeClr val="accent1">
                              <a:lumMod val="50000"/>
                            </a:schemeClr>
                          </a:solidFill>
                        </a:rPr>
                        <a:t>Security</a:t>
                      </a:r>
                    </a:p>
                  </a:txBody>
                  <a:tcPr marL="68580" marR="68580" marT="34290" marB="3429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tcPr>
                </a:tc>
                <a:tc>
                  <a:txBody>
                    <a:bodyPr/>
                    <a:lstStyle/>
                    <a:p>
                      <a:pPr algn="ctr"/>
                      <a:r>
                        <a:rPr lang="en-AU" sz="1800" b="1" dirty="0">
                          <a:solidFill>
                            <a:schemeClr val="accent1">
                              <a:lumMod val="50000"/>
                            </a:schemeClr>
                          </a:solidFill>
                        </a:rPr>
                        <a:t>Deletion</a:t>
                      </a:r>
                    </a:p>
                  </a:txBody>
                  <a:tcPr marL="68580" marR="68580" marT="34290" marB="34290" anchor="ctr">
                    <a:lnL w="762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690179435"/>
                  </a:ext>
                </a:extLst>
              </a:tr>
            </a:tbl>
          </a:graphicData>
        </a:graphic>
      </p:graphicFrame>
      <p:pic>
        <p:nvPicPr>
          <p:cNvPr id="4" name="Graphic 3" descr="Checklist RTL">
            <a:extLst>
              <a:ext uri="{FF2B5EF4-FFF2-40B4-BE49-F238E27FC236}">
                <a16:creationId xmlns:a16="http://schemas.microsoft.com/office/drawing/2014/main" id="{84FCEAD8-7D36-4F72-9A24-12E0CE199C6C}"/>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2121907" y="2188371"/>
            <a:ext cx="346988" cy="346988"/>
          </a:xfrm>
          <a:prstGeom prst="rect">
            <a:avLst/>
          </a:prstGeom>
        </p:spPr>
      </p:pic>
      <p:pic>
        <p:nvPicPr>
          <p:cNvPr id="11" name="Graphic 10" descr="Document">
            <a:extLst>
              <a:ext uri="{FF2B5EF4-FFF2-40B4-BE49-F238E27FC236}">
                <a16:creationId xmlns:a16="http://schemas.microsoft.com/office/drawing/2014/main" id="{E147E784-8432-4718-B9CC-FE8753AF80EB}"/>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2468895" y="2521265"/>
            <a:ext cx="346988" cy="346988"/>
          </a:xfrm>
          <a:prstGeom prst="rect">
            <a:avLst/>
          </a:prstGeom>
        </p:spPr>
      </p:pic>
      <p:pic>
        <p:nvPicPr>
          <p:cNvPr id="13" name="Graphic 12" descr="Laptop">
            <a:extLst>
              <a:ext uri="{FF2B5EF4-FFF2-40B4-BE49-F238E27FC236}">
                <a16:creationId xmlns:a16="http://schemas.microsoft.com/office/drawing/2014/main" id="{0F2755A6-3469-449F-9D28-7AA650ED5159}"/>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089291" y="2543824"/>
            <a:ext cx="346988" cy="346988"/>
          </a:xfrm>
          <a:prstGeom prst="rect">
            <a:avLst/>
          </a:prstGeom>
        </p:spPr>
      </p:pic>
      <p:pic>
        <p:nvPicPr>
          <p:cNvPr id="15" name="Graphic 14" descr="Smart Phone">
            <a:extLst>
              <a:ext uri="{FF2B5EF4-FFF2-40B4-BE49-F238E27FC236}">
                <a16:creationId xmlns:a16="http://schemas.microsoft.com/office/drawing/2014/main" id="{2B55AF91-2D5F-4D74-ABDF-E6358BC59A5E}"/>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2418165" y="2185270"/>
            <a:ext cx="346988" cy="346988"/>
          </a:xfrm>
          <a:prstGeom prst="rect">
            <a:avLst/>
          </a:prstGeom>
        </p:spPr>
      </p:pic>
      <p:pic>
        <p:nvPicPr>
          <p:cNvPr id="21" name="Graphic 20" descr="Connections">
            <a:extLst>
              <a:ext uri="{FF2B5EF4-FFF2-40B4-BE49-F238E27FC236}">
                <a16:creationId xmlns:a16="http://schemas.microsoft.com/office/drawing/2014/main" id="{FF120C38-77DF-4551-B837-E5AAE81D1B51}"/>
              </a:ext>
            </a:extLst>
          </p:cNvPr>
          <p:cNvPicPr>
            <a:picLocks noChangeAspect="1"/>
          </p:cNvPicPr>
          <p:nvPr/>
        </p:nvPicPr>
        <p:blipFill>
          <a:blip r:embed="rId12">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3436655" y="2006453"/>
            <a:ext cx="1080000" cy="1080000"/>
          </a:xfrm>
          <a:prstGeom prst="rect">
            <a:avLst/>
          </a:prstGeom>
        </p:spPr>
      </p:pic>
      <p:pic>
        <p:nvPicPr>
          <p:cNvPr id="23" name="Graphic 22" descr="Cloud Computing">
            <a:extLst>
              <a:ext uri="{FF2B5EF4-FFF2-40B4-BE49-F238E27FC236}">
                <a16:creationId xmlns:a16="http://schemas.microsoft.com/office/drawing/2014/main" id="{AE9BDB42-FF37-4EF7-9504-5A23371BC33C}"/>
              </a:ext>
            </a:extLst>
          </p:cNvPr>
          <p:cNvPicPr>
            <a:picLocks noChangeAspect="1"/>
          </p:cNvPicPr>
          <p:nvPr/>
        </p:nvPicPr>
        <p:blipFill>
          <a:blip r:embed="rId14">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4890891" y="2003824"/>
            <a:ext cx="1080000" cy="1080000"/>
          </a:xfrm>
          <a:prstGeom prst="rect">
            <a:avLst/>
          </a:prstGeom>
        </p:spPr>
      </p:pic>
      <p:pic>
        <p:nvPicPr>
          <p:cNvPr id="25" name="Graphic 24" descr="Laptop">
            <a:extLst>
              <a:ext uri="{FF2B5EF4-FFF2-40B4-BE49-F238E27FC236}">
                <a16:creationId xmlns:a16="http://schemas.microsoft.com/office/drawing/2014/main" id="{A033CA77-EA8B-4726-979F-6CD1F323E82C}"/>
              </a:ext>
            </a:extLst>
          </p:cNvPr>
          <p:cNvPicPr>
            <a:picLocks noChangeAspect="1"/>
          </p:cNvPicPr>
          <p:nvPr/>
        </p:nvPicPr>
        <p:blipFill>
          <a:blip r:embed="rId8">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186116" y="2027705"/>
            <a:ext cx="1217969" cy="1253399"/>
          </a:xfrm>
          <a:prstGeom prst="rect">
            <a:avLst/>
          </a:prstGeom>
        </p:spPr>
      </p:pic>
      <p:pic>
        <p:nvPicPr>
          <p:cNvPr id="27" name="Graphic 26" descr="Lock">
            <a:extLst>
              <a:ext uri="{FF2B5EF4-FFF2-40B4-BE49-F238E27FC236}">
                <a16:creationId xmlns:a16="http://schemas.microsoft.com/office/drawing/2014/main" id="{2246A58B-CACC-490D-AC85-D75EA025A017}"/>
              </a:ext>
            </a:extLst>
          </p:cNvPr>
          <p:cNvPicPr>
            <a:picLocks noChangeAspect="1"/>
          </p:cNvPicPr>
          <p:nvPr/>
        </p:nvPicPr>
        <p:blipFill>
          <a:blip r:embed="rId16" cstate="screen">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6550940" y="2328284"/>
            <a:ext cx="431080" cy="431080"/>
          </a:xfrm>
          <a:prstGeom prst="rect">
            <a:avLst/>
          </a:prstGeom>
        </p:spPr>
      </p:pic>
      <p:sp>
        <p:nvSpPr>
          <p:cNvPr id="31" name="Graphic 28" descr="Social network">
            <a:extLst>
              <a:ext uri="{FF2B5EF4-FFF2-40B4-BE49-F238E27FC236}">
                <a16:creationId xmlns:a16="http://schemas.microsoft.com/office/drawing/2014/main" id="{23D05F6E-8B3F-4646-B03C-AB48130063F3}"/>
              </a:ext>
            </a:extLst>
          </p:cNvPr>
          <p:cNvSpPr/>
          <p:nvPr/>
        </p:nvSpPr>
        <p:spPr>
          <a:xfrm>
            <a:off x="7675346" y="2027704"/>
            <a:ext cx="1080000" cy="1024926"/>
          </a:xfrm>
          <a:custGeom>
            <a:avLst/>
            <a:gdLst>
              <a:gd name="connsiteX0" fmla="*/ 2234494 w 2525378"/>
              <a:gd name="connsiteY0" fmla="*/ 1243811 h 2363495"/>
              <a:gd name="connsiteX1" fmla="*/ 2525884 w 2525378"/>
              <a:gd name="connsiteY1" fmla="*/ 952421 h 2363495"/>
              <a:gd name="connsiteX2" fmla="*/ 2234494 w 2525378"/>
              <a:gd name="connsiteY2" fmla="*/ 661031 h 2363495"/>
              <a:gd name="connsiteX3" fmla="*/ 1943104 w 2525378"/>
              <a:gd name="connsiteY3" fmla="*/ 952421 h 2363495"/>
              <a:gd name="connsiteX4" fmla="*/ 1946666 w 2525378"/>
              <a:gd name="connsiteY4" fmla="*/ 996130 h 2363495"/>
              <a:gd name="connsiteX5" fmla="*/ 1609625 w 2525378"/>
              <a:gd name="connsiteY5" fmla="*/ 1136968 h 2363495"/>
              <a:gd name="connsiteX6" fmla="*/ 1322444 w 2525378"/>
              <a:gd name="connsiteY6" fmla="*/ 937528 h 2363495"/>
              <a:gd name="connsiteX7" fmla="*/ 1322444 w 2525378"/>
              <a:gd name="connsiteY7" fmla="*/ 575557 h 2363495"/>
              <a:gd name="connsiteX8" fmla="*/ 1541796 w 2525378"/>
              <a:gd name="connsiteY8" fmla="*/ 226699 h 2363495"/>
              <a:gd name="connsiteX9" fmla="*/ 1192937 w 2525378"/>
              <a:gd name="connsiteY9" fmla="*/ 7350 h 2363495"/>
              <a:gd name="connsiteX10" fmla="*/ 973585 w 2525378"/>
              <a:gd name="connsiteY10" fmla="*/ 356205 h 2363495"/>
              <a:gd name="connsiteX11" fmla="*/ 1192937 w 2525378"/>
              <a:gd name="connsiteY11" fmla="*/ 575557 h 2363495"/>
              <a:gd name="connsiteX12" fmla="*/ 1192937 w 2525378"/>
              <a:gd name="connsiteY12" fmla="*/ 937204 h 2363495"/>
              <a:gd name="connsiteX13" fmla="*/ 907375 w 2525378"/>
              <a:gd name="connsiteY13" fmla="*/ 1134054 h 2363495"/>
              <a:gd name="connsiteX14" fmla="*/ 579400 w 2525378"/>
              <a:gd name="connsiteY14" fmla="*/ 997101 h 2363495"/>
              <a:gd name="connsiteX15" fmla="*/ 335950 w 2525378"/>
              <a:gd name="connsiteY15" fmla="*/ 664612 h 2363495"/>
              <a:gd name="connsiteX16" fmla="*/ 3462 w 2525378"/>
              <a:gd name="connsiteY16" fmla="*/ 908062 h 2363495"/>
              <a:gd name="connsiteX17" fmla="*/ 246911 w 2525378"/>
              <a:gd name="connsiteY17" fmla="*/ 1240551 h 2363495"/>
              <a:gd name="connsiteX18" fmla="*/ 530511 w 2525378"/>
              <a:gd name="connsiteY18" fmla="*/ 1119161 h 2363495"/>
              <a:gd name="connsiteX19" fmla="*/ 861400 w 2525378"/>
              <a:gd name="connsiteY19" fmla="*/ 1254495 h 2363495"/>
              <a:gd name="connsiteX20" fmla="*/ 933924 w 2525378"/>
              <a:gd name="connsiteY20" fmla="*/ 1578262 h 2363495"/>
              <a:gd name="connsiteX21" fmla="*/ 666169 w 2525378"/>
              <a:gd name="connsiteY21" fmla="*/ 1848607 h 2363495"/>
              <a:gd name="connsiteX22" fmla="*/ 265172 w 2525378"/>
              <a:gd name="connsiteY22" fmla="*/ 1943567 h 2363495"/>
              <a:gd name="connsiteX23" fmla="*/ 360136 w 2525378"/>
              <a:gd name="connsiteY23" fmla="*/ 2344565 h 2363495"/>
              <a:gd name="connsiteX24" fmla="*/ 761130 w 2525378"/>
              <a:gd name="connsiteY24" fmla="*/ 2249604 h 2363495"/>
              <a:gd name="connsiteX25" fmla="*/ 757795 w 2525378"/>
              <a:gd name="connsiteY25" fmla="*/ 1938290 h 2363495"/>
              <a:gd name="connsiteX26" fmla="*/ 1027493 w 2525378"/>
              <a:gd name="connsiteY26" fmla="*/ 1668593 h 2363495"/>
              <a:gd name="connsiteX27" fmla="*/ 1488212 w 2525378"/>
              <a:gd name="connsiteY27" fmla="*/ 1668593 h 2363495"/>
              <a:gd name="connsiteX28" fmla="*/ 1757910 w 2525378"/>
              <a:gd name="connsiteY28" fmla="*/ 1937966 h 2363495"/>
              <a:gd name="connsiteX29" fmla="*/ 1844019 w 2525378"/>
              <a:gd name="connsiteY29" fmla="*/ 2340955 h 2363495"/>
              <a:gd name="connsiteX30" fmla="*/ 2247011 w 2525378"/>
              <a:gd name="connsiteY30" fmla="*/ 2254846 h 2363495"/>
              <a:gd name="connsiteX31" fmla="*/ 2160899 w 2525378"/>
              <a:gd name="connsiteY31" fmla="*/ 1851857 h 2363495"/>
              <a:gd name="connsiteX32" fmla="*/ 1847593 w 2525378"/>
              <a:gd name="connsiteY32" fmla="*/ 1849578 h 2363495"/>
              <a:gd name="connsiteX33" fmla="*/ 1581457 w 2525378"/>
              <a:gd name="connsiteY33" fmla="*/ 1579881 h 2363495"/>
              <a:gd name="connsiteX34" fmla="*/ 1663694 w 2525378"/>
              <a:gd name="connsiteY34" fmla="*/ 1336408 h 2363495"/>
              <a:gd name="connsiteX35" fmla="*/ 1655923 w 2525378"/>
              <a:gd name="connsiteY35" fmla="*/ 1257733 h 2363495"/>
              <a:gd name="connsiteX36" fmla="*/ 1996202 w 2525378"/>
              <a:gd name="connsiteY36" fmla="*/ 1118513 h 2363495"/>
              <a:gd name="connsiteX37" fmla="*/ 2234494 w 2525378"/>
              <a:gd name="connsiteY37" fmla="*/ 1243811 h 2363495"/>
              <a:gd name="connsiteX38" fmla="*/ 2234494 w 2525378"/>
              <a:gd name="connsiteY38" fmla="*/ 774026 h 2363495"/>
              <a:gd name="connsiteX39" fmla="*/ 2316407 w 2525378"/>
              <a:gd name="connsiteY39" fmla="*/ 855939 h 2363495"/>
              <a:gd name="connsiteX40" fmla="*/ 2234494 w 2525378"/>
              <a:gd name="connsiteY40" fmla="*/ 937852 h 2363495"/>
              <a:gd name="connsiteX41" fmla="*/ 2152581 w 2525378"/>
              <a:gd name="connsiteY41" fmla="*/ 855939 h 2363495"/>
              <a:gd name="connsiteX42" fmla="*/ 2152581 w 2525378"/>
              <a:gd name="connsiteY42" fmla="*/ 855615 h 2363495"/>
              <a:gd name="connsiteX43" fmla="*/ 2234494 w 2525378"/>
              <a:gd name="connsiteY43" fmla="*/ 774026 h 2363495"/>
              <a:gd name="connsiteX44" fmla="*/ 2072611 w 2525378"/>
              <a:gd name="connsiteY44" fmla="*/ 1039514 h 2363495"/>
              <a:gd name="connsiteX45" fmla="*/ 2089123 w 2525378"/>
              <a:gd name="connsiteY45" fmla="*/ 1007138 h 2363495"/>
              <a:gd name="connsiteX46" fmla="*/ 2168769 w 2525378"/>
              <a:gd name="connsiteY46" fmla="*/ 968286 h 2363495"/>
              <a:gd name="connsiteX47" fmla="*/ 2236113 w 2525378"/>
              <a:gd name="connsiteY47" fmla="*/ 958249 h 2363495"/>
              <a:gd name="connsiteX48" fmla="*/ 2303456 w 2525378"/>
              <a:gd name="connsiteY48" fmla="*/ 968286 h 2363495"/>
              <a:gd name="connsiteX49" fmla="*/ 2383103 w 2525378"/>
              <a:gd name="connsiteY49" fmla="*/ 1007138 h 2363495"/>
              <a:gd name="connsiteX50" fmla="*/ 2399291 w 2525378"/>
              <a:gd name="connsiteY50" fmla="*/ 1039514 h 2363495"/>
              <a:gd name="connsiteX51" fmla="*/ 2399291 w 2525378"/>
              <a:gd name="connsiteY51" fmla="*/ 1101678 h 2363495"/>
              <a:gd name="connsiteX52" fmla="*/ 2070992 w 2525378"/>
              <a:gd name="connsiteY52" fmla="*/ 1101678 h 2363495"/>
              <a:gd name="connsiteX53" fmla="*/ 293514 w 2525378"/>
              <a:gd name="connsiteY53" fmla="*/ 774026 h 2363495"/>
              <a:gd name="connsiteX54" fmla="*/ 375427 w 2525378"/>
              <a:gd name="connsiteY54" fmla="*/ 855939 h 2363495"/>
              <a:gd name="connsiteX55" fmla="*/ 293514 w 2525378"/>
              <a:gd name="connsiteY55" fmla="*/ 937852 h 2363495"/>
              <a:gd name="connsiteX56" fmla="*/ 211601 w 2525378"/>
              <a:gd name="connsiteY56" fmla="*/ 855939 h 2363495"/>
              <a:gd name="connsiteX57" fmla="*/ 211601 w 2525378"/>
              <a:gd name="connsiteY57" fmla="*/ 855615 h 2363495"/>
              <a:gd name="connsiteX58" fmla="*/ 291895 w 2525378"/>
              <a:gd name="connsiteY58" fmla="*/ 774026 h 2363495"/>
              <a:gd name="connsiteX59" fmla="*/ 455397 w 2525378"/>
              <a:gd name="connsiteY59" fmla="*/ 1102001 h 2363495"/>
              <a:gd name="connsiteX60" fmla="*/ 128393 w 2525378"/>
              <a:gd name="connsiteY60" fmla="*/ 1102001 h 2363495"/>
              <a:gd name="connsiteX61" fmla="*/ 128393 w 2525378"/>
              <a:gd name="connsiteY61" fmla="*/ 1039514 h 2363495"/>
              <a:gd name="connsiteX62" fmla="*/ 144905 w 2525378"/>
              <a:gd name="connsiteY62" fmla="*/ 1007138 h 2363495"/>
              <a:gd name="connsiteX63" fmla="*/ 224552 w 2525378"/>
              <a:gd name="connsiteY63" fmla="*/ 968286 h 2363495"/>
              <a:gd name="connsiteX64" fmla="*/ 291895 w 2525378"/>
              <a:gd name="connsiteY64" fmla="*/ 958249 h 2363495"/>
              <a:gd name="connsiteX65" fmla="*/ 359239 w 2525378"/>
              <a:gd name="connsiteY65" fmla="*/ 968286 h 2363495"/>
              <a:gd name="connsiteX66" fmla="*/ 438885 w 2525378"/>
              <a:gd name="connsiteY66" fmla="*/ 1007138 h 2363495"/>
              <a:gd name="connsiteX67" fmla="*/ 455074 w 2525378"/>
              <a:gd name="connsiteY67" fmla="*/ 1039514 h 2363495"/>
              <a:gd name="connsiteX68" fmla="*/ 513028 w 2525378"/>
              <a:gd name="connsiteY68" fmla="*/ 1918217 h 2363495"/>
              <a:gd name="connsiteX69" fmla="*/ 594617 w 2525378"/>
              <a:gd name="connsiteY69" fmla="*/ 1999806 h 2363495"/>
              <a:gd name="connsiteX70" fmla="*/ 513028 w 2525378"/>
              <a:gd name="connsiteY70" fmla="*/ 2081395 h 2363495"/>
              <a:gd name="connsiteX71" fmla="*/ 431439 w 2525378"/>
              <a:gd name="connsiteY71" fmla="*/ 1999806 h 2363495"/>
              <a:gd name="connsiteX72" fmla="*/ 513028 w 2525378"/>
              <a:gd name="connsiteY72" fmla="*/ 1918217 h 2363495"/>
              <a:gd name="connsiteX73" fmla="*/ 674911 w 2525378"/>
              <a:gd name="connsiteY73" fmla="*/ 2245868 h 2363495"/>
              <a:gd name="connsiteX74" fmla="*/ 351145 w 2525378"/>
              <a:gd name="connsiteY74" fmla="*/ 2245868 h 2363495"/>
              <a:gd name="connsiteX75" fmla="*/ 351145 w 2525378"/>
              <a:gd name="connsiteY75" fmla="*/ 2183381 h 2363495"/>
              <a:gd name="connsiteX76" fmla="*/ 367333 w 2525378"/>
              <a:gd name="connsiteY76" fmla="*/ 2151005 h 2363495"/>
              <a:gd name="connsiteX77" fmla="*/ 446979 w 2525378"/>
              <a:gd name="connsiteY77" fmla="*/ 2112476 h 2363495"/>
              <a:gd name="connsiteX78" fmla="*/ 513028 w 2525378"/>
              <a:gd name="connsiteY78" fmla="*/ 2101792 h 2363495"/>
              <a:gd name="connsiteX79" fmla="*/ 580371 w 2525378"/>
              <a:gd name="connsiteY79" fmla="*/ 2112153 h 2363495"/>
              <a:gd name="connsiteX80" fmla="*/ 660018 w 2525378"/>
              <a:gd name="connsiteY80" fmla="*/ 2150681 h 2363495"/>
              <a:gd name="connsiteX81" fmla="*/ 676206 w 2525378"/>
              <a:gd name="connsiteY81" fmla="*/ 2183058 h 2363495"/>
              <a:gd name="connsiteX82" fmla="*/ 1257691 w 2525378"/>
              <a:gd name="connsiteY82" fmla="*/ 113218 h 2363495"/>
              <a:gd name="connsiteX83" fmla="*/ 1339280 w 2525378"/>
              <a:gd name="connsiteY83" fmla="*/ 194808 h 2363495"/>
              <a:gd name="connsiteX84" fmla="*/ 1257691 w 2525378"/>
              <a:gd name="connsiteY84" fmla="*/ 276397 h 2363495"/>
              <a:gd name="connsiteX85" fmla="*/ 1176101 w 2525378"/>
              <a:gd name="connsiteY85" fmla="*/ 195131 h 2363495"/>
              <a:gd name="connsiteX86" fmla="*/ 1257367 w 2525378"/>
              <a:gd name="connsiteY86" fmla="*/ 113218 h 2363495"/>
              <a:gd name="connsiteX87" fmla="*/ 1257691 w 2525378"/>
              <a:gd name="connsiteY87" fmla="*/ 113218 h 2363495"/>
              <a:gd name="connsiteX88" fmla="*/ 1095807 w 2525378"/>
              <a:gd name="connsiteY88" fmla="*/ 440870 h 2363495"/>
              <a:gd name="connsiteX89" fmla="*/ 1095807 w 2525378"/>
              <a:gd name="connsiteY89" fmla="*/ 378383 h 2363495"/>
              <a:gd name="connsiteX90" fmla="*/ 1111996 w 2525378"/>
              <a:gd name="connsiteY90" fmla="*/ 346007 h 2363495"/>
              <a:gd name="connsiteX91" fmla="*/ 1191642 w 2525378"/>
              <a:gd name="connsiteY91" fmla="*/ 307478 h 2363495"/>
              <a:gd name="connsiteX92" fmla="*/ 1257691 w 2525378"/>
              <a:gd name="connsiteY92" fmla="*/ 296794 h 2363495"/>
              <a:gd name="connsiteX93" fmla="*/ 1325034 w 2525378"/>
              <a:gd name="connsiteY93" fmla="*/ 307155 h 2363495"/>
              <a:gd name="connsiteX94" fmla="*/ 1404681 w 2525378"/>
              <a:gd name="connsiteY94" fmla="*/ 345683 h 2363495"/>
              <a:gd name="connsiteX95" fmla="*/ 1420869 w 2525378"/>
              <a:gd name="connsiteY95" fmla="*/ 378059 h 2363495"/>
              <a:gd name="connsiteX96" fmla="*/ 1420869 w 2525378"/>
              <a:gd name="connsiteY96" fmla="*/ 440546 h 2363495"/>
              <a:gd name="connsiteX97" fmla="*/ 1257691 w 2525378"/>
              <a:gd name="connsiteY97" fmla="*/ 1088403 h 2363495"/>
              <a:gd name="connsiteX98" fmla="*/ 1371656 w 2525378"/>
              <a:gd name="connsiteY98" fmla="*/ 1201721 h 2363495"/>
              <a:gd name="connsiteX99" fmla="*/ 1258338 w 2525378"/>
              <a:gd name="connsiteY99" fmla="*/ 1315687 h 2363495"/>
              <a:gd name="connsiteX100" fmla="*/ 1144372 w 2525378"/>
              <a:gd name="connsiteY100" fmla="*/ 1202369 h 2363495"/>
              <a:gd name="connsiteX101" fmla="*/ 1144372 w 2525378"/>
              <a:gd name="connsiteY101" fmla="*/ 1202045 h 2363495"/>
              <a:gd name="connsiteX102" fmla="*/ 1257691 w 2525378"/>
              <a:gd name="connsiteY102" fmla="*/ 1088403 h 2363495"/>
              <a:gd name="connsiteX103" fmla="*/ 1484327 w 2525378"/>
              <a:gd name="connsiteY103" fmla="*/ 1543942 h 2363495"/>
              <a:gd name="connsiteX104" fmla="*/ 1031054 w 2525378"/>
              <a:gd name="connsiteY104" fmla="*/ 1543942 h 2363495"/>
              <a:gd name="connsiteX105" fmla="*/ 1031054 w 2525378"/>
              <a:gd name="connsiteY105" fmla="*/ 1457821 h 2363495"/>
              <a:gd name="connsiteX106" fmla="*/ 1053718 w 2525378"/>
              <a:gd name="connsiteY106" fmla="*/ 1412493 h 2363495"/>
              <a:gd name="connsiteX107" fmla="*/ 1164446 w 2525378"/>
              <a:gd name="connsiteY107" fmla="*/ 1358424 h 2363495"/>
              <a:gd name="connsiteX108" fmla="*/ 1257691 w 2525378"/>
              <a:gd name="connsiteY108" fmla="*/ 1343855 h 2363495"/>
              <a:gd name="connsiteX109" fmla="*/ 1351259 w 2525378"/>
              <a:gd name="connsiteY109" fmla="*/ 1357777 h 2363495"/>
              <a:gd name="connsiteX110" fmla="*/ 1461987 w 2525378"/>
              <a:gd name="connsiteY110" fmla="*/ 1411846 h 2363495"/>
              <a:gd name="connsiteX111" fmla="*/ 1484327 w 2525378"/>
              <a:gd name="connsiteY111" fmla="*/ 1457821 h 2363495"/>
              <a:gd name="connsiteX112" fmla="*/ 2002353 w 2525378"/>
              <a:gd name="connsiteY112" fmla="*/ 1918217 h 2363495"/>
              <a:gd name="connsiteX113" fmla="*/ 2083943 w 2525378"/>
              <a:gd name="connsiteY113" fmla="*/ 1999806 h 2363495"/>
              <a:gd name="connsiteX114" fmla="*/ 2002353 w 2525378"/>
              <a:gd name="connsiteY114" fmla="*/ 2081395 h 2363495"/>
              <a:gd name="connsiteX115" fmla="*/ 1920764 w 2525378"/>
              <a:gd name="connsiteY115" fmla="*/ 1999806 h 2363495"/>
              <a:gd name="connsiteX116" fmla="*/ 2002353 w 2525378"/>
              <a:gd name="connsiteY116" fmla="*/ 1918217 h 2363495"/>
              <a:gd name="connsiteX117" fmla="*/ 1840470 w 2525378"/>
              <a:gd name="connsiteY117" fmla="*/ 2183381 h 2363495"/>
              <a:gd name="connsiteX118" fmla="*/ 1856659 w 2525378"/>
              <a:gd name="connsiteY118" fmla="*/ 2151005 h 2363495"/>
              <a:gd name="connsiteX119" fmla="*/ 1936305 w 2525378"/>
              <a:gd name="connsiteY119" fmla="*/ 2112476 h 2363495"/>
              <a:gd name="connsiteX120" fmla="*/ 2002353 w 2525378"/>
              <a:gd name="connsiteY120" fmla="*/ 2101792 h 2363495"/>
              <a:gd name="connsiteX121" fmla="*/ 2069697 w 2525378"/>
              <a:gd name="connsiteY121" fmla="*/ 2112153 h 2363495"/>
              <a:gd name="connsiteX122" fmla="*/ 2149344 w 2525378"/>
              <a:gd name="connsiteY122" fmla="*/ 2150681 h 2363495"/>
              <a:gd name="connsiteX123" fmla="*/ 2165532 w 2525378"/>
              <a:gd name="connsiteY123" fmla="*/ 2183058 h 2363495"/>
              <a:gd name="connsiteX124" fmla="*/ 2165532 w 2525378"/>
              <a:gd name="connsiteY124" fmla="*/ 2245545 h 2363495"/>
              <a:gd name="connsiteX125" fmla="*/ 1840470 w 2525378"/>
              <a:gd name="connsiteY125" fmla="*/ 2245545 h 2363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2525378" h="2363495">
                <a:moveTo>
                  <a:pt x="2234494" y="1243811"/>
                </a:moveTo>
                <a:cubicBezTo>
                  <a:pt x="2395426" y="1243811"/>
                  <a:pt x="2525884" y="1113353"/>
                  <a:pt x="2525884" y="952421"/>
                </a:cubicBezTo>
                <a:cubicBezTo>
                  <a:pt x="2525884" y="791490"/>
                  <a:pt x="2395426" y="661031"/>
                  <a:pt x="2234494" y="661031"/>
                </a:cubicBezTo>
                <a:cubicBezTo>
                  <a:pt x="2073563" y="661031"/>
                  <a:pt x="1943104" y="791490"/>
                  <a:pt x="1943104" y="952421"/>
                </a:cubicBezTo>
                <a:cubicBezTo>
                  <a:pt x="1943137" y="967062"/>
                  <a:pt x="1944328" y="981677"/>
                  <a:pt x="1946666" y="996130"/>
                </a:cubicBezTo>
                <a:lnTo>
                  <a:pt x="1609625" y="1136968"/>
                </a:lnTo>
                <a:cubicBezTo>
                  <a:pt x="1549178" y="1030303"/>
                  <a:pt x="1443503" y="956915"/>
                  <a:pt x="1322444" y="937528"/>
                </a:cubicBezTo>
                <a:lnTo>
                  <a:pt x="1322444" y="575557"/>
                </a:lnTo>
                <a:cubicBezTo>
                  <a:pt x="1479351" y="539794"/>
                  <a:pt x="1577556" y="383606"/>
                  <a:pt x="1541796" y="226699"/>
                </a:cubicBezTo>
                <a:cubicBezTo>
                  <a:pt x="1506032" y="69795"/>
                  <a:pt x="1349844" y="-28413"/>
                  <a:pt x="1192937" y="7350"/>
                </a:cubicBezTo>
                <a:cubicBezTo>
                  <a:pt x="1036030" y="43110"/>
                  <a:pt x="937825" y="199301"/>
                  <a:pt x="973585" y="356205"/>
                </a:cubicBezTo>
                <a:cubicBezTo>
                  <a:pt x="998473" y="465402"/>
                  <a:pt x="1083744" y="550669"/>
                  <a:pt x="1192937" y="575557"/>
                </a:cubicBezTo>
                <a:lnTo>
                  <a:pt x="1192937" y="937204"/>
                </a:lnTo>
                <a:cubicBezTo>
                  <a:pt x="1073014" y="956598"/>
                  <a:pt x="968162" y="1028875"/>
                  <a:pt x="907375" y="1134054"/>
                </a:cubicBezTo>
                <a:lnTo>
                  <a:pt x="579400" y="997101"/>
                </a:lnTo>
                <a:cubicBezTo>
                  <a:pt x="603987" y="838060"/>
                  <a:pt x="494991" y="689199"/>
                  <a:pt x="335950" y="664612"/>
                </a:cubicBezTo>
                <a:cubicBezTo>
                  <a:pt x="176910" y="640025"/>
                  <a:pt x="28050" y="749021"/>
                  <a:pt x="3462" y="908062"/>
                </a:cubicBezTo>
                <a:cubicBezTo>
                  <a:pt x="-21125" y="1067102"/>
                  <a:pt x="87871" y="1215964"/>
                  <a:pt x="246911" y="1240551"/>
                </a:cubicBezTo>
                <a:cubicBezTo>
                  <a:pt x="356869" y="1257548"/>
                  <a:pt x="466907" y="1210450"/>
                  <a:pt x="530511" y="1119161"/>
                </a:cubicBezTo>
                <a:lnTo>
                  <a:pt x="861400" y="1254495"/>
                </a:lnTo>
                <a:cubicBezTo>
                  <a:pt x="837937" y="1367823"/>
                  <a:pt x="864356" y="1485771"/>
                  <a:pt x="933924" y="1578262"/>
                </a:cubicBezTo>
                <a:lnTo>
                  <a:pt x="666169" y="1848607"/>
                </a:lnTo>
                <a:cubicBezTo>
                  <a:pt x="529213" y="1764097"/>
                  <a:pt x="349681" y="1806614"/>
                  <a:pt x="265172" y="1943567"/>
                </a:cubicBezTo>
                <a:cubicBezTo>
                  <a:pt x="180662" y="2080524"/>
                  <a:pt x="223179" y="2260056"/>
                  <a:pt x="360136" y="2344565"/>
                </a:cubicBezTo>
                <a:cubicBezTo>
                  <a:pt x="497089" y="2429075"/>
                  <a:pt x="676620" y="2386558"/>
                  <a:pt x="761130" y="2249604"/>
                </a:cubicBezTo>
                <a:cubicBezTo>
                  <a:pt x="820195" y="2153886"/>
                  <a:pt x="818896" y="2032720"/>
                  <a:pt x="757795" y="1938290"/>
                </a:cubicBezTo>
                <a:lnTo>
                  <a:pt x="1027493" y="1668593"/>
                </a:lnTo>
                <a:cubicBezTo>
                  <a:pt x="1165994" y="1764816"/>
                  <a:pt x="1349712" y="1764816"/>
                  <a:pt x="1488212" y="1668593"/>
                </a:cubicBezTo>
                <a:lnTo>
                  <a:pt x="1757910" y="1937966"/>
                </a:lnTo>
                <a:cubicBezTo>
                  <a:pt x="1670405" y="2073029"/>
                  <a:pt x="1708960" y="2253451"/>
                  <a:pt x="1844019" y="2340955"/>
                </a:cubicBezTo>
                <a:cubicBezTo>
                  <a:pt x="1979081" y="2428460"/>
                  <a:pt x="2159506" y="2389909"/>
                  <a:pt x="2247011" y="2254846"/>
                </a:cubicBezTo>
                <a:cubicBezTo>
                  <a:pt x="2334515" y="2119787"/>
                  <a:pt x="2295961" y="1939362"/>
                  <a:pt x="2160899" y="1851857"/>
                </a:cubicBezTo>
                <a:cubicBezTo>
                  <a:pt x="2065792" y="1790238"/>
                  <a:pt x="1943587" y="1789348"/>
                  <a:pt x="1847593" y="1849578"/>
                </a:cubicBezTo>
                <a:lnTo>
                  <a:pt x="1581457" y="1579881"/>
                </a:lnTo>
                <a:cubicBezTo>
                  <a:pt x="1634869" y="1509960"/>
                  <a:pt x="1663771" y="1424395"/>
                  <a:pt x="1663694" y="1336408"/>
                </a:cubicBezTo>
                <a:cubicBezTo>
                  <a:pt x="1663577" y="1309999"/>
                  <a:pt x="1660977" y="1283657"/>
                  <a:pt x="1655923" y="1257733"/>
                </a:cubicBezTo>
                <a:lnTo>
                  <a:pt x="1996202" y="1118513"/>
                </a:lnTo>
                <a:cubicBezTo>
                  <a:pt x="2050420" y="1196671"/>
                  <a:pt x="2139375" y="1243442"/>
                  <a:pt x="2234494" y="1243811"/>
                </a:cubicBezTo>
                <a:close/>
                <a:moveTo>
                  <a:pt x="2234494" y="774026"/>
                </a:moveTo>
                <a:cubicBezTo>
                  <a:pt x="2279734" y="774026"/>
                  <a:pt x="2316407" y="810699"/>
                  <a:pt x="2316407" y="855939"/>
                </a:cubicBezTo>
                <a:cubicBezTo>
                  <a:pt x="2316407" y="901179"/>
                  <a:pt x="2279731" y="937852"/>
                  <a:pt x="2234494" y="937852"/>
                </a:cubicBezTo>
                <a:cubicBezTo>
                  <a:pt x="2189254" y="937852"/>
                  <a:pt x="2152581" y="901179"/>
                  <a:pt x="2152581" y="855939"/>
                </a:cubicBezTo>
                <a:cubicBezTo>
                  <a:pt x="2152581" y="855832"/>
                  <a:pt x="2152581" y="855722"/>
                  <a:pt x="2152581" y="855615"/>
                </a:cubicBezTo>
                <a:cubicBezTo>
                  <a:pt x="2152934" y="810576"/>
                  <a:pt x="2189455" y="774201"/>
                  <a:pt x="2234494" y="774026"/>
                </a:cubicBezTo>
                <a:close/>
                <a:moveTo>
                  <a:pt x="2072611" y="1039514"/>
                </a:moveTo>
                <a:cubicBezTo>
                  <a:pt x="2072931" y="1026781"/>
                  <a:pt x="2079002" y="1014876"/>
                  <a:pt x="2089123" y="1007138"/>
                </a:cubicBezTo>
                <a:cubicBezTo>
                  <a:pt x="2113331" y="989858"/>
                  <a:pt x="2140249" y="976730"/>
                  <a:pt x="2168769" y="968286"/>
                </a:cubicBezTo>
                <a:cubicBezTo>
                  <a:pt x="2190663" y="961924"/>
                  <a:pt x="2213317" y="958547"/>
                  <a:pt x="2236113" y="958249"/>
                </a:cubicBezTo>
                <a:cubicBezTo>
                  <a:pt x="2258932" y="958281"/>
                  <a:pt x="2281622" y="961661"/>
                  <a:pt x="2303456" y="968286"/>
                </a:cubicBezTo>
                <a:cubicBezTo>
                  <a:pt x="2332288" y="975910"/>
                  <a:pt x="2359348" y="989107"/>
                  <a:pt x="2383103" y="1007138"/>
                </a:cubicBezTo>
                <a:cubicBezTo>
                  <a:pt x="2393029" y="1014999"/>
                  <a:pt x="2398958" y="1026858"/>
                  <a:pt x="2399291" y="1039514"/>
                </a:cubicBezTo>
                <a:lnTo>
                  <a:pt x="2399291" y="1101678"/>
                </a:lnTo>
                <a:lnTo>
                  <a:pt x="2070992" y="1101678"/>
                </a:lnTo>
                <a:close/>
                <a:moveTo>
                  <a:pt x="293514" y="774026"/>
                </a:moveTo>
                <a:cubicBezTo>
                  <a:pt x="338754" y="774026"/>
                  <a:pt x="375427" y="810699"/>
                  <a:pt x="375427" y="855939"/>
                </a:cubicBezTo>
                <a:cubicBezTo>
                  <a:pt x="375427" y="901179"/>
                  <a:pt x="338751" y="937852"/>
                  <a:pt x="293514" y="937852"/>
                </a:cubicBezTo>
                <a:cubicBezTo>
                  <a:pt x="248274" y="937852"/>
                  <a:pt x="211601" y="901179"/>
                  <a:pt x="211601" y="855939"/>
                </a:cubicBezTo>
                <a:cubicBezTo>
                  <a:pt x="211601" y="855832"/>
                  <a:pt x="211601" y="855722"/>
                  <a:pt x="211601" y="855615"/>
                </a:cubicBezTo>
                <a:cubicBezTo>
                  <a:pt x="211938" y="811197"/>
                  <a:pt x="247487" y="775075"/>
                  <a:pt x="291895" y="774026"/>
                </a:cubicBezTo>
                <a:close/>
                <a:moveTo>
                  <a:pt x="455397" y="1102001"/>
                </a:moveTo>
                <a:lnTo>
                  <a:pt x="128393" y="1102001"/>
                </a:lnTo>
                <a:lnTo>
                  <a:pt x="128393" y="1039514"/>
                </a:lnTo>
                <a:cubicBezTo>
                  <a:pt x="128714" y="1026781"/>
                  <a:pt x="134784" y="1014876"/>
                  <a:pt x="144905" y="1007138"/>
                </a:cubicBezTo>
                <a:cubicBezTo>
                  <a:pt x="169117" y="989858"/>
                  <a:pt x="196031" y="976730"/>
                  <a:pt x="224552" y="968286"/>
                </a:cubicBezTo>
                <a:cubicBezTo>
                  <a:pt x="246445" y="961924"/>
                  <a:pt x="269099" y="958547"/>
                  <a:pt x="291895" y="958249"/>
                </a:cubicBezTo>
                <a:cubicBezTo>
                  <a:pt x="314714" y="958281"/>
                  <a:pt x="337404" y="961661"/>
                  <a:pt x="359239" y="968286"/>
                </a:cubicBezTo>
                <a:cubicBezTo>
                  <a:pt x="388070" y="975910"/>
                  <a:pt x="415130" y="989107"/>
                  <a:pt x="438885" y="1007138"/>
                </a:cubicBezTo>
                <a:cubicBezTo>
                  <a:pt x="448812" y="1014999"/>
                  <a:pt x="454740" y="1026858"/>
                  <a:pt x="455074" y="1039514"/>
                </a:cubicBezTo>
                <a:close/>
                <a:moveTo>
                  <a:pt x="513028" y="1918217"/>
                </a:moveTo>
                <a:cubicBezTo>
                  <a:pt x="558090" y="1918217"/>
                  <a:pt x="594617" y="1954744"/>
                  <a:pt x="594617" y="1999806"/>
                </a:cubicBezTo>
                <a:cubicBezTo>
                  <a:pt x="594617" y="2044867"/>
                  <a:pt x="558090" y="2081395"/>
                  <a:pt x="513028" y="2081395"/>
                </a:cubicBezTo>
                <a:cubicBezTo>
                  <a:pt x="467966" y="2081395"/>
                  <a:pt x="431439" y="2044867"/>
                  <a:pt x="431439" y="1999806"/>
                </a:cubicBezTo>
                <a:cubicBezTo>
                  <a:pt x="431439" y="1954744"/>
                  <a:pt x="467966" y="1918217"/>
                  <a:pt x="513028" y="1918217"/>
                </a:cubicBezTo>
                <a:close/>
                <a:moveTo>
                  <a:pt x="674911" y="2245868"/>
                </a:moveTo>
                <a:lnTo>
                  <a:pt x="351145" y="2245868"/>
                </a:lnTo>
                <a:lnTo>
                  <a:pt x="351145" y="2183381"/>
                </a:lnTo>
                <a:cubicBezTo>
                  <a:pt x="351433" y="2170712"/>
                  <a:pt x="357371" y="2158837"/>
                  <a:pt x="367333" y="2151005"/>
                </a:cubicBezTo>
                <a:cubicBezTo>
                  <a:pt x="391521" y="2133764"/>
                  <a:pt x="418449" y="2120739"/>
                  <a:pt x="446979" y="2112476"/>
                </a:cubicBezTo>
                <a:cubicBezTo>
                  <a:pt x="468432" y="2106040"/>
                  <a:pt x="490639" y="2102446"/>
                  <a:pt x="513028" y="2101792"/>
                </a:cubicBezTo>
                <a:cubicBezTo>
                  <a:pt x="535863" y="2101899"/>
                  <a:pt x="558559" y="2105392"/>
                  <a:pt x="580371" y="2112153"/>
                </a:cubicBezTo>
                <a:cubicBezTo>
                  <a:pt x="609193" y="2119638"/>
                  <a:pt x="636257" y="2132731"/>
                  <a:pt x="660018" y="2150681"/>
                </a:cubicBezTo>
                <a:cubicBezTo>
                  <a:pt x="669980" y="2158513"/>
                  <a:pt x="675918" y="2170388"/>
                  <a:pt x="676206" y="2183058"/>
                </a:cubicBezTo>
                <a:close/>
                <a:moveTo>
                  <a:pt x="1257691" y="113218"/>
                </a:moveTo>
                <a:cubicBezTo>
                  <a:pt x="1302752" y="113218"/>
                  <a:pt x="1339280" y="149749"/>
                  <a:pt x="1339280" y="194808"/>
                </a:cubicBezTo>
                <a:cubicBezTo>
                  <a:pt x="1339280" y="239869"/>
                  <a:pt x="1302749" y="276397"/>
                  <a:pt x="1257691" y="276397"/>
                </a:cubicBezTo>
                <a:cubicBezTo>
                  <a:pt x="1212755" y="276397"/>
                  <a:pt x="1176280" y="240064"/>
                  <a:pt x="1176101" y="195131"/>
                </a:cubicBezTo>
                <a:cubicBezTo>
                  <a:pt x="1175923" y="150073"/>
                  <a:pt x="1212305" y="113397"/>
                  <a:pt x="1257367" y="113218"/>
                </a:cubicBezTo>
                <a:cubicBezTo>
                  <a:pt x="1257474" y="113218"/>
                  <a:pt x="1257584" y="113218"/>
                  <a:pt x="1257691" y="113218"/>
                </a:cubicBezTo>
                <a:close/>
                <a:moveTo>
                  <a:pt x="1095807" y="440870"/>
                </a:moveTo>
                <a:lnTo>
                  <a:pt x="1095807" y="378383"/>
                </a:lnTo>
                <a:cubicBezTo>
                  <a:pt x="1096096" y="365714"/>
                  <a:pt x="1102033" y="353838"/>
                  <a:pt x="1111996" y="346007"/>
                </a:cubicBezTo>
                <a:cubicBezTo>
                  <a:pt x="1136184" y="328766"/>
                  <a:pt x="1163112" y="315741"/>
                  <a:pt x="1191642" y="307478"/>
                </a:cubicBezTo>
                <a:cubicBezTo>
                  <a:pt x="1213095" y="301042"/>
                  <a:pt x="1235302" y="297448"/>
                  <a:pt x="1257691" y="296794"/>
                </a:cubicBezTo>
                <a:cubicBezTo>
                  <a:pt x="1280526" y="296901"/>
                  <a:pt x="1303222" y="300394"/>
                  <a:pt x="1325034" y="307155"/>
                </a:cubicBezTo>
                <a:cubicBezTo>
                  <a:pt x="1353856" y="314640"/>
                  <a:pt x="1380919" y="327733"/>
                  <a:pt x="1404681" y="345683"/>
                </a:cubicBezTo>
                <a:cubicBezTo>
                  <a:pt x="1414643" y="353515"/>
                  <a:pt x="1420581" y="365390"/>
                  <a:pt x="1420869" y="378059"/>
                </a:cubicBezTo>
                <a:lnTo>
                  <a:pt x="1420869" y="440546"/>
                </a:lnTo>
                <a:close/>
                <a:moveTo>
                  <a:pt x="1257691" y="1088403"/>
                </a:moveTo>
                <a:cubicBezTo>
                  <a:pt x="1320453" y="1088225"/>
                  <a:pt x="1371478" y="1138959"/>
                  <a:pt x="1371656" y="1201721"/>
                </a:cubicBezTo>
                <a:cubicBezTo>
                  <a:pt x="1371835" y="1264483"/>
                  <a:pt x="1321100" y="1315506"/>
                  <a:pt x="1258338" y="1315687"/>
                </a:cubicBezTo>
                <a:cubicBezTo>
                  <a:pt x="1195576" y="1315865"/>
                  <a:pt x="1144550" y="1265131"/>
                  <a:pt x="1144372" y="1202369"/>
                </a:cubicBezTo>
                <a:cubicBezTo>
                  <a:pt x="1144372" y="1202262"/>
                  <a:pt x="1144372" y="1202152"/>
                  <a:pt x="1144372" y="1202045"/>
                </a:cubicBezTo>
                <a:cubicBezTo>
                  <a:pt x="1144372" y="1139409"/>
                  <a:pt x="1195055" y="1088581"/>
                  <a:pt x="1257691" y="1088403"/>
                </a:cubicBezTo>
                <a:close/>
                <a:moveTo>
                  <a:pt x="1484327" y="1543942"/>
                </a:moveTo>
                <a:lnTo>
                  <a:pt x="1031054" y="1543942"/>
                </a:lnTo>
                <a:lnTo>
                  <a:pt x="1031054" y="1457821"/>
                </a:lnTo>
                <a:cubicBezTo>
                  <a:pt x="1031485" y="1440091"/>
                  <a:pt x="1039793" y="1423476"/>
                  <a:pt x="1053718" y="1412493"/>
                </a:cubicBezTo>
                <a:cubicBezTo>
                  <a:pt x="1087318" y="1388360"/>
                  <a:pt x="1124755" y="1370080"/>
                  <a:pt x="1164446" y="1358424"/>
                </a:cubicBezTo>
                <a:cubicBezTo>
                  <a:pt x="1194754" y="1349495"/>
                  <a:pt x="1226104" y="1344596"/>
                  <a:pt x="1257691" y="1343855"/>
                </a:cubicBezTo>
                <a:cubicBezTo>
                  <a:pt x="1289387" y="1343949"/>
                  <a:pt x="1320906" y="1348640"/>
                  <a:pt x="1351259" y="1357777"/>
                </a:cubicBezTo>
                <a:cubicBezTo>
                  <a:pt x="1391416" y="1368205"/>
                  <a:pt x="1429070" y="1386592"/>
                  <a:pt x="1461987" y="1411846"/>
                </a:cubicBezTo>
                <a:cubicBezTo>
                  <a:pt x="1475964" y="1423035"/>
                  <a:pt x="1484168" y="1439916"/>
                  <a:pt x="1484327" y="1457821"/>
                </a:cubicBezTo>
                <a:close/>
                <a:moveTo>
                  <a:pt x="2002353" y="1918217"/>
                </a:moveTo>
                <a:cubicBezTo>
                  <a:pt x="2047415" y="1918217"/>
                  <a:pt x="2083943" y="1954744"/>
                  <a:pt x="2083943" y="1999806"/>
                </a:cubicBezTo>
                <a:cubicBezTo>
                  <a:pt x="2083943" y="2044867"/>
                  <a:pt x="2047415" y="2081395"/>
                  <a:pt x="2002353" y="2081395"/>
                </a:cubicBezTo>
                <a:cubicBezTo>
                  <a:pt x="1957292" y="2081395"/>
                  <a:pt x="1920764" y="2044867"/>
                  <a:pt x="1920764" y="1999806"/>
                </a:cubicBezTo>
                <a:cubicBezTo>
                  <a:pt x="1920764" y="1954744"/>
                  <a:pt x="1957292" y="1918217"/>
                  <a:pt x="2002353" y="1918217"/>
                </a:cubicBezTo>
                <a:close/>
                <a:moveTo>
                  <a:pt x="1840470" y="2183381"/>
                </a:moveTo>
                <a:cubicBezTo>
                  <a:pt x="1840759" y="2170712"/>
                  <a:pt x="1846696" y="2158837"/>
                  <a:pt x="1856659" y="2151005"/>
                </a:cubicBezTo>
                <a:cubicBezTo>
                  <a:pt x="1880847" y="2133764"/>
                  <a:pt x="1907775" y="2120739"/>
                  <a:pt x="1936305" y="2112476"/>
                </a:cubicBezTo>
                <a:cubicBezTo>
                  <a:pt x="1957758" y="2106040"/>
                  <a:pt x="1979965" y="2102446"/>
                  <a:pt x="2002353" y="2101792"/>
                </a:cubicBezTo>
                <a:cubicBezTo>
                  <a:pt x="2025189" y="2101899"/>
                  <a:pt x="2047885" y="2105392"/>
                  <a:pt x="2069697" y="2112153"/>
                </a:cubicBezTo>
                <a:cubicBezTo>
                  <a:pt x="2098519" y="2119638"/>
                  <a:pt x="2125582" y="2132731"/>
                  <a:pt x="2149344" y="2150681"/>
                </a:cubicBezTo>
                <a:cubicBezTo>
                  <a:pt x="2159306" y="2158513"/>
                  <a:pt x="2165244" y="2170388"/>
                  <a:pt x="2165532" y="2183058"/>
                </a:cubicBezTo>
                <a:lnTo>
                  <a:pt x="2165532" y="2245545"/>
                </a:lnTo>
                <a:lnTo>
                  <a:pt x="1840470" y="2245545"/>
                </a:lnTo>
                <a:close/>
              </a:path>
            </a:pathLst>
          </a:custGeom>
          <a:solidFill>
            <a:schemeClr val="bg1"/>
          </a:solidFill>
          <a:ln w="32345" cap="flat">
            <a:noFill/>
            <a:prstDash val="solid"/>
            <a:miter/>
          </a:ln>
        </p:spPr>
        <p:txBody>
          <a:bodyPr rtlCol="0" anchor="ctr"/>
          <a:lstStyle/>
          <a:p>
            <a:endParaRPr lang="en-AU" sz="1350" dirty="0"/>
          </a:p>
        </p:txBody>
      </p:sp>
      <p:pic>
        <p:nvPicPr>
          <p:cNvPr id="33" name="Graphic 32" descr="Close">
            <a:extLst>
              <a:ext uri="{FF2B5EF4-FFF2-40B4-BE49-F238E27FC236}">
                <a16:creationId xmlns:a16="http://schemas.microsoft.com/office/drawing/2014/main" id="{65E5A0F3-EAF2-4A8E-AAC5-8357DB36E43F}"/>
              </a:ext>
            </a:extLst>
          </p:cNvPr>
          <p:cNvPicPr>
            <a:picLocks noChangeAspect="1"/>
          </p:cNvPicPr>
          <p:nvPr/>
        </p:nvPicPr>
        <p:blipFill>
          <a:blip r:embed="rId18">
            <a:extLst>
              <a:ext uri="{28A0092B-C50C-407E-A947-70E740481C1C}">
                <a14:useLocalDpi xmlns:a14="http://schemas.microsoft.com/office/drawing/2010/main"/>
              </a:ext>
              <a:ext uri="{96DAC541-7B7A-43D3-8B79-37D633B846F1}">
                <asvg:svgBlip xmlns:asvg="http://schemas.microsoft.com/office/drawing/2016/SVG/main" r:embed="rId19"/>
              </a:ext>
            </a:extLst>
          </a:blip>
          <a:stretch>
            <a:fillRect/>
          </a:stretch>
        </p:blipFill>
        <p:spPr>
          <a:xfrm>
            <a:off x="9100511" y="2058898"/>
            <a:ext cx="1024926" cy="1024926"/>
          </a:xfrm>
          <a:prstGeom prst="rect">
            <a:avLst/>
          </a:prstGeom>
        </p:spPr>
      </p:pic>
    </p:spTree>
    <p:custDataLst>
      <p:tags r:id="rId1"/>
    </p:custDataLst>
    <p:extLst>
      <p:ext uri="{BB962C8B-B14F-4D97-AF65-F5344CB8AC3E}">
        <p14:creationId xmlns:p14="http://schemas.microsoft.com/office/powerpoint/2010/main" val="293340701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a:xfrm>
            <a:off x="2797573" y="395066"/>
            <a:ext cx="7520001" cy="887360"/>
          </a:xfrm>
        </p:spPr>
        <p:txBody>
          <a:bodyPr anchor="b">
            <a:normAutofit/>
          </a:bodyPr>
          <a:lstStyle/>
          <a:p>
            <a:r>
              <a:rPr lang="en-AU" dirty="0"/>
              <a:t>Not just compliance</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a:xfrm>
            <a:off x="9744049" y="6172509"/>
            <a:ext cx="565261" cy="365125"/>
          </a:xfrm>
        </p:spPr>
        <p:txBody>
          <a:bodyPr anchor="ctr">
            <a:normAutofit/>
          </a:bodyPr>
          <a:lstStyle/>
          <a:p>
            <a:pPr>
              <a:spcAft>
                <a:spcPts val="600"/>
              </a:spcAft>
            </a:pPr>
            <a:fld id="{DC22DD25-61AE-413C-B4D2-EF2365C9B2E1}" type="slidenum">
              <a:rPr lang="en-AU" noProof="0" smtClean="0"/>
              <a:pPr>
                <a:spcAft>
                  <a:spcPts val="600"/>
                </a:spcAft>
              </a:pPr>
              <a:t>13</a:t>
            </a:fld>
            <a:endParaRPr lang="en-AU" noProof="0"/>
          </a:p>
        </p:txBody>
      </p:sp>
      <p:graphicFrame>
        <p:nvGraphicFramePr>
          <p:cNvPr id="3" name="Content Placeholder 2">
            <a:extLst>
              <a:ext uri="{FF2B5EF4-FFF2-40B4-BE49-F238E27FC236}">
                <a16:creationId xmlns:a16="http://schemas.microsoft.com/office/drawing/2014/main" id="{73BB21CC-BA6D-41A7-A1A7-9BA65CD1373D}"/>
              </a:ext>
            </a:extLst>
          </p:cNvPr>
          <p:cNvGraphicFramePr>
            <a:graphicFrameLocks noGrp="1"/>
          </p:cNvGraphicFramePr>
          <p:nvPr>
            <p:ph idx="1"/>
            <p:extLst/>
          </p:nvPr>
        </p:nvGraphicFramePr>
        <p:xfrm>
          <a:off x="1851025" y="1531939"/>
          <a:ext cx="8466138" cy="437673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23486741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Value beyond compliance</a:t>
            </a:r>
          </a:p>
        </p:txBody>
      </p:sp>
      <p:graphicFrame>
        <p:nvGraphicFramePr>
          <p:cNvPr id="3" name="Content Placeholder 2">
            <a:extLst>
              <a:ext uri="{FF2B5EF4-FFF2-40B4-BE49-F238E27FC236}">
                <a16:creationId xmlns:a16="http://schemas.microsoft.com/office/drawing/2014/main" id="{FCCDDA7D-DDF8-4150-9151-D60B2E4DFA07}"/>
              </a:ext>
            </a:extLst>
          </p:cNvPr>
          <p:cNvGraphicFramePr>
            <a:graphicFrameLocks noGrp="1"/>
          </p:cNvGraphicFramePr>
          <p:nvPr>
            <p:ph idx="1"/>
            <p:extLst/>
          </p:nvPr>
        </p:nvGraphicFramePr>
        <p:xfrm>
          <a:off x="1851025" y="1531939"/>
          <a:ext cx="8466138" cy="437673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14</a:t>
            </a:fld>
            <a:endParaRPr lang="en-AU" noProof="0"/>
          </a:p>
        </p:txBody>
      </p:sp>
    </p:spTree>
    <p:extLst>
      <p:ext uri="{BB962C8B-B14F-4D97-AF65-F5344CB8AC3E}">
        <p14:creationId xmlns:p14="http://schemas.microsoft.com/office/powerpoint/2010/main" val="389516000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40E9DD-E570-48D0-AF2E-77974F51AA96}"/>
              </a:ext>
            </a:extLst>
          </p:cNvPr>
          <p:cNvSpPr>
            <a:spLocks noGrp="1"/>
          </p:cNvSpPr>
          <p:nvPr>
            <p:ph type="title"/>
          </p:nvPr>
        </p:nvSpPr>
        <p:spPr/>
        <p:txBody>
          <a:bodyPr/>
          <a:lstStyle/>
          <a:p>
            <a:r>
              <a:rPr lang="en-AU" dirty="0"/>
              <a:t>In the news…</a:t>
            </a:r>
          </a:p>
        </p:txBody>
      </p:sp>
      <p:pic>
        <p:nvPicPr>
          <p:cNvPr id="6" name="Content Placeholder 5">
            <a:extLst>
              <a:ext uri="{FF2B5EF4-FFF2-40B4-BE49-F238E27FC236}">
                <a16:creationId xmlns:a16="http://schemas.microsoft.com/office/drawing/2014/main" id="{2F2C5847-728F-48BB-970E-215FE4435B14}"/>
              </a:ext>
            </a:extLst>
          </p:cNvPr>
          <p:cNvPicPr>
            <a:picLocks noGrp="1" noChangeAspect="1"/>
          </p:cNvPicPr>
          <p:nvPr>
            <p:ph idx="1"/>
          </p:nvPr>
        </p:nvPicPr>
        <p:blipFill>
          <a:blip r:embed="rId3"/>
          <a:stretch>
            <a:fillRect/>
          </a:stretch>
        </p:blipFill>
        <p:spPr>
          <a:xfrm>
            <a:off x="2695972" y="1427904"/>
            <a:ext cx="7229106" cy="1251410"/>
          </a:xfrm>
        </p:spPr>
      </p:pic>
      <p:sp>
        <p:nvSpPr>
          <p:cNvPr id="4" name="Slide Number Placeholder 3">
            <a:extLst>
              <a:ext uri="{FF2B5EF4-FFF2-40B4-BE49-F238E27FC236}">
                <a16:creationId xmlns:a16="http://schemas.microsoft.com/office/drawing/2014/main" id="{6FE96478-5647-45E9-875B-26C5E3E475F6}"/>
              </a:ext>
            </a:extLst>
          </p:cNvPr>
          <p:cNvSpPr>
            <a:spLocks noGrp="1"/>
          </p:cNvSpPr>
          <p:nvPr>
            <p:ph type="sldNum" sz="quarter" idx="12"/>
          </p:nvPr>
        </p:nvSpPr>
        <p:spPr/>
        <p:txBody>
          <a:bodyPr/>
          <a:lstStyle/>
          <a:p>
            <a:fld id="{DC22DD25-61AE-413C-B4D2-EF2365C9B2E1}" type="slidenum">
              <a:rPr lang="en-AU" noProof="0" smtClean="0"/>
              <a:t>15</a:t>
            </a:fld>
            <a:endParaRPr lang="en-AU" noProof="0" dirty="0"/>
          </a:p>
        </p:txBody>
      </p:sp>
      <p:pic>
        <p:nvPicPr>
          <p:cNvPr id="8" name="Picture 7">
            <a:extLst>
              <a:ext uri="{FF2B5EF4-FFF2-40B4-BE49-F238E27FC236}">
                <a16:creationId xmlns:a16="http://schemas.microsoft.com/office/drawing/2014/main" id="{B67D48FC-42F3-4EC0-B8AB-F8B32896F177}"/>
              </a:ext>
            </a:extLst>
          </p:cNvPr>
          <p:cNvPicPr>
            <a:picLocks noChangeAspect="1"/>
          </p:cNvPicPr>
          <p:nvPr/>
        </p:nvPicPr>
        <p:blipFill>
          <a:blip r:embed="rId4"/>
          <a:stretch>
            <a:fillRect/>
          </a:stretch>
        </p:blipFill>
        <p:spPr>
          <a:xfrm>
            <a:off x="2797573" y="2629017"/>
            <a:ext cx="7024701" cy="941676"/>
          </a:xfrm>
          <a:prstGeom prst="rect">
            <a:avLst/>
          </a:prstGeom>
        </p:spPr>
      </p:pic>
      <p:pic>
        <p:nvPicPr>
          <p:cNvPr id="10" name="Picture 9">
            <a:extLst>
              <a:ext uri="{FF2B5EF4-FFF2-40B4-BE49-F238E27FC236}">
                <a16:creationId xmlns:a16="http://schemas.microsoft.com/office/drawing/2014/main" id="{4FE8A051-E05D-4369-B85B-131E907CDA5E}"/>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797572" y="3570694"/>
            <a:ext cx="7024701" cy="1432005"/>
          </a:xfrm>
          <a:prstGeom prst="rect">
            <a:avLst/>
          </a:prstGeom>
        </p:spPr>
      </p:pic>
      <p:pic>
        <p:nvPicPr>
          <p:cNvPr id="12" name="Picture 11">
            <a:extLst>
              <a:ext uri="{FF2B5EF4-FFF2-40B4-BE49-F238E27FC236}">
                <a16:creationId xmlns:a16="http://schemas.microsoft.com/office/drawing/2014/main" id="{546748D0-0351-4B22-93BE-57B9420BC62E}"/>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797571" y="5002699"/>
            <a:ext cx="6905229" cy="1115391"/>
          </a:xfrm>
          <a:prstGeom prst="rect">
            <a:avLst/>
          </a:prstGeom>
        </p:spPr>
      </p:pic>
      <p:pic>
        <p:nvPicPr>
          <p:cNvPr id="16" name="Picture 15">
            <a:extLst>
              <a:ext uri="{FF2B5EF4-FFF2-40B4-BE49-F238E27FC236}">
                <a16:creationId xmlns:a16="http://schemas.microsoft.com/office/drawing/2014/main" id="{9634EECE-A54F-4763-B94B-6C1B312F273C}"/>
              </a:ext>
            </a:extLst>
          </p:cNvPr>
          <p:cNvPicPr>
            <a:picLocks noChangeAspect="1"/>
          </p:cNvPicPr>
          <p:nvPr/>
        </p:nvPicPr>
        <p:blipFill>
          <a:blip r:embed="rId7"/>
          <a:stretch>
            <a:fillRect/>
          </a:stretch>
        </p:blipFill>
        <p:spPr>
          <a:xfrm>
            <a:off x="1911746" y="1496452"/>
            <a:ext cx="885825" cy="971550"/>
          </a:xfrm>
          <a:prstGeom prst="rect">
            <a:avLst/>
          </a:prstGeom>
        </p:spPr>
      </p:pic>
      <p:pic>
        <p:nvPicPr>
          <p:cNvPr id="18" name="Picture 17">
            <a:extLst>
              <a:ext uri="{FF2B5EF4-FFF2-40B4-BE49-F238E27FC236}">
                <a16:creationId xmlns:a16="http://schemas.microsoft.com/office/drawing/2014/main" id="{4B768AE8-E591-443A-85CF-FE8BCF6E8155}"/>
              </a:ext>
            </a:extLst>
          </p:cNvPr>
          <p:cNvPicPr>
            <a:picLocks noChangeAspect="1"/>
          </p:cNvPicPr>
          <p:nvPr/>
        </p:nvPicPr>
        <p:blipFill>
          <a:blip r:embed="rId8"/>
          <a:stretch>
            <a:fillRect/>
          </a:stretch>
        </p:blipFill>
        <p:spPr>
          <a:xfrm>
            <a:off x="1911745" y="2629017"/>
            <a:ext cx="993352" cy="800612"/>
          </a:xfrm>
          <a:prstGeom prst="rect">
            <a:avLst/>
          </a:prstGeom>
        </p:spPr>
      </p:pic>
      <p:pic>
        <p:nvPicPr>
          <p:cNvPr id="20" name="Picture 19">
            <a:extLst>
              <a:ext uri="{FF2B5EF4-FFF2-40B4-BE49-F238E27FC236}">
                <a16:creationId xmlns:a16="http://schemas.microsoft.com/office/drawing/2014/main" id="{AEF76972-0377-437E-950A-F3C1668F7FDB}"/>
              </a:ext>
            </a:extLst>
          </p:cNvPr>
          <p:cNvPicPr>
            <a:picLocks noChangeAspect="1"/>
          </p:cNvPicPr>
          <p:nvPr/>
        </p:nvPicPr>
        <p:blipFill>
          <a:blip r:embed="rId9"/>
          <a:stretch>
            <a:fillRect/>
          </a:stretch>
        </p:blipFill>
        <p:spPr>
          <a:xfrm>
            <a:off x="1911745" y="3915833"/>
            <a:ext cx="885826" cy="673100"/>
          </a:xfrm>
          <a:prstGeom prst="rect">
            <a:avLst/>
          </a:prstGeom>
        </p:spPr>
      </p:pic>
      <p:pic>
        <p:nvPicPr>
          <p:cNvPr id="22" name="Picture 21">
            <a:extLst>
              <a:ext uri="{FF2B5EF4-FFF2-40B4-BE49-F238E27FC236}">
                <a16:creationId xmlns:a16="http://schemas.microsoft.com/office/drawing/2014/main" id="{8D3C3720-8BDC-47D5-BD7E-D4192253D50B}"/>
              </a:ext>
            </a:extLst>
          </p:cNvPr>
          <p:cNvPicPr>
            <a:picLocks noChangeAspect="1"/>
          </p:cNvPicPr>
          <p:nvPr/>
        </p:nvPicPr>
        <p:blipFill>
          <a:blip r:embed="rId10"/>
          <a:stretch>
            <a:fillRect/>
          </a:stretch>
        </p:blipFill>
        <p:spPr>
          <a:xfrm>
            <a:off x="1911743" y="5050298"/>
            <a:ext cx="885826" cy="1017602"/>
          </a:xfrm>
          <a:prstGeom prst="rect">
            <a:avLst/>
          </a:prstGeom>
        </p:spPr>
      </p:pic>
    </p:spTree>
    <p:extLst>
      <p:ext uri="{BB962C8B-B14F-4D97-AF65-F5344CB8AC3E}">
        <p14:creationId xmlns:p14="http://schemas.microsoft.com/office/powerpoint/2010/main" val="6086020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C563203A-08F0-4376-9AA4-5343B82407BD}"/>
              </a:ext>
            </a:extLst>
          </p:cNvPr>
          <p:cNvSpPr>
            <a:spLocks noGrp="1"/>
          </p:cNvSpPr>
          <p:nvPr>
            <p:ph type="title"/>
          </p:nvPr>
        </p:nvSpPr>
        <p:spPr>
          <a:xfrm>
            <a:off x="2010000" y="2498400"/>
            <a:ext cx="4414475" cy="1274400"/>
          </a:xfrm>
        </p:spPr>
        <p:txBody>
          <a:bodyPr/>
          <a:lstStyle/>
          <a:p>
            <a:r>
              <a:rPr lang="en-AU" dirty="0"/>
              <a:t>How we do it</a:t>
            </a:r>
            <a:br>
              <a:rPr lang="en-AU" dirty="0"/>
            </a:br>
            <a:endParaRPr lang="en-AU" dirty="0"/>
          </a:p>
        </p:txBody>
      </p:sp>
    </p:spTree>
    <p:extLst>
      <p:ext uri="{BB962C8B-B14F-4D97-AF65-F5344CB8AC3E}">
        <p14:creationId xmlns:p14="http://schemas.microsoft.com/office/powerpoint/2010/main" val="126040308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a:xfrm>
            <a:off x="2797573" y="395066"/>
            <a:ext cx="7520001" cy="887360"/>
          </a:xfrm>
        </p:spPr>
        <p:txBody>
          <a:bodyPr anchor="b">
            <a:normAutofit/>
          </a:bodyPr>
          <a:lstStyle/>
          <a:p>
            <a:r>
              <a:rPr lang="en-AU" dirty="0"/>
              <a:t>How we do it</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a:xfrm>
            <a:off x="9744049" y="6172509"/>
            <a:ext cx="565261" cy="365125"/>
          </a:xfrm>
        </p:spPr>
        <p:txBody>
          <a:bodyPr anchor="ctr">
            <a:normAutofit/>
          </a:bodyPr>
          <a:lstStyle/>
          <a:p>
            <a:pPr>
              <a:spcAft>
                <a:spcPts val="600"/>
              </a:spcAft>
            </a:pPr>
            <a:fld id="{DC22DD25-61AE-413C-B4D2-EF2365C9B2E1}" type="slidenum">
              <a:rPr lang="en-AU" noProof="0" smtClean="0"/>
              <a:pPr>
                <a:spcAft>
                  <a:spcPts val="600"/>
                </a:spcAft>
              </a:pPr>
              <a:t>17</a:t>
            </a:fld>
            <a:endParaRPr lang="en-AU" noProof="0"/>
          </a:p>
        </p:txBody>
      </p:sp>
      <p:graphicFrame>
        <p:nvGraphicFramePr>
          <p:cNvPr id="3" name="Content Placeholder 2">
            <a:extLst>
              <a:ext uri="{FF2B5EF4-FFF2-40B4-BE49-F238E27FC236}">
                <a16:creationId xmlns:a16="http://schemas.microsoft.com/office/drawing/2014/main" id="{ADDE8B21-F9B5-4ED3-8C91-4507674118FC}"/>
              </a:ext>
            </a:extLst>
          </p:cNvPr>
          <p:cNvGraphicFramePr>
            <a:graphicFrameLocks noGrp="1"/>
          </p:cNvGraphicFramePr>
          <p:nvPr>
            <p:ph idx="1"/>
            <p:extLst/>
          </p:nvPr>
        </p:nvGraphicFramePr>
        <p:xfrm>
          <a:off x="1851025" y="1531939"/>
          <a:ext cx="8466138" cy="437673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12104291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2021 so far…</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18</a:t>
            </a:fld>
            <a:endParaRPr lang="en-AU" noProof="0"/>
          </a:p>
        </p:txBody>
      </p:sp>
      <p:graphicFrame>
        <p:nvGraphicFramePr>
          <p:cNvPr id="11" name="Content Placeholder 10">
            <a:extLst>
              <a:ext uri="{FF2B5EF4-FFF2-40B4-BE49-F238E27FC236}">
                <a16:creationId xmlns:a16="http://schemas.microsoft.com/office/drawing/2014/main" id="{D4DE3369-8C13-4819-8ACC-9DF6550B8BBC}"/>
              </a:ext>
            </a:extLst>
          </p:cNvPr>
          <p:cNvGraphicFramePr>
            <a:graphicFrameLocks noGrp="1"/>
          </p:cNvGraphicFramePr>
          <p:nvPr>
            <p:ph idx="1"/>
            <p:extLst/>
          </p:nvPr>
        </p:nvGraphicFramePr>
        <p:xfrm>
          <a:off x="1851026" y="1531939"/>
          <a:ext cx="5272263" cy="437673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2" name="Rectangle: Rounded Corners 11">
            <a:extLst>
              <a:ext uri="{FF2B5EF4-FFF2-40B4-BE49-F238E27FC236}">
                <a16:creationId xmlns:a16="http://schemas.microsoft.com/office/drawing/2014/main" id="{36734C2B-D30A-4845-88B8-6823C64B0DAA}"/>
              </a:ext>
            </a:extLst>
          </p:cNvPr>
          <p:cNvSpPr/>
          <p:nvPr/>
        </p:nvSpPr>
        <p:spPr>
          <a:xfrm>
            <a:off x="6931378" y="1531938"/>
            <a:ext cx="3149600" cy="1391884"/>
          </a:xfrm>
          <a:prstGeom prst="round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b="1" dirty="0">
                <a:solidFill>
                  <a:schemeClr val="tx2"/>
                </a:solidFill>
              </a:rPr>
              <a:t>Enquiries</a:t>
            </a:r>
          </a:p>
          <a:p>
            <a:pPr algn="ctr"/>
            <a:r>
              <a:rPr lang="en-AU" dirty="0">
                <a:solidFill>
                  <a:schemeClr val="tx2"/>
                </a:solidFill>
              </a:rPr>
              <a:t>296</a:t>
            </a:r>
          </a:p>
        </p:txBody>
      </p:sp>
      <p:sp>
        <p:nvSpPr>
          <p:cNvPr id="13" name="Rectangle: Rounded Corners 12">
            <a:extLst>
              <a:ext uri="{FF2B5EF4-FFF2-40B4-BE49-F238E27FC236}">
                <a16:creationId xmlns:a16="http://schemas.microsoft.com/office/drawing/2014/main" id="{7AF48C06-0C3B-48A8-A240-BEA65A4891CF}"/>
              </a:ext>
            </a:extLst>
          </p:cNvPr>
          <p:cNvSpPr/>
          <p:nvPr/>
        </p:nvSpPr>
        <p:spPr>
          <a:xfrm>
            <a:off x="6931378" y="3031525"/>
            <a:ext cx="3149600" cy="1391884"/>
          </a:xfrm>
          <a:prstGeom prst="round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b="1" dirty="0">
                <a:solidFill>
                  <a:schemeClr val="tx2"/>
                </a:solidFill>
              </a:rPr>
              <a:t>Complaints</a:t>
            </a:r>
          </a:p>
          <a:p>
            <a:pPr algn="ctr"/>
            <a:r>
              <a:rPr lang="en-AU" dirty="0">
                <a:solidFill>
                  <a:schemeClr val="tx2"/>
                </a:solidFill>
              </a:rPr>
              <a:t>7</a:t>
            </a:r>
          </a:p>
        </p:txBody>
      </p:sp>
      <p:sp>
        <p:nvSpPr>
          <p:cNvPr id="14" name="Rectangle: Rounded Corners 13">
            <a:extLst>
              <a:ext uri="{FF2B5EF4-FFF2-40B4-BE49-F238E27FC236}">
                <a16:creationId xmlns:a16="http://schemas.microsoft.com/office/drawing/2014/main" id="{4349F283-F5E2-48A4-B991-D7E9CEC4A63F}"/>
              </a:ext>
            </a:extLst>
          </p:cNvPr>
          <p:cNvSpPr/>
          <p:nvPr/>
        </p:nvSpPr>
        <p:spPr>
          <a:xfrm>
            <a:off x="6931378" y="4630120"/>
            <a:ext cx="3149600" cy="1391884"/>
          </a:xfrm>
          <a:prstGeom prst="round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b="1" dirty="0">
                <a:solidFill>
                  <a:schemeClr val="tx2"/>
                </a:solidFill>
              </a:rPr>
              <a:t>Incidents</a:t>
            </a:r>
          </a:p>
          <a:p>
            <a:pPr algn="ctr"/>
            <a:r>
              <a:rPr lang="en-AU" dirty="0">
                <a:solidFill>
                  <a:schemeClr val="tx2"/>
                </a:solidFill>
              </a:rPr>
              <a:t>19</a:t>
            </a:r>
          </a:p>
        </p:txBody>
      </p:sp>
    </p:spTree>
    <p:extLst>
      <p:ext uri="{BB962C8B-B14F-4D97-AF65-F5344CB8AC3E}">
        <p14:creationId xmlns:p14="http://schemas.microsoft.com/office/powerpoint/2010/main" val="275120596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ontent Placeholder 2"/>
          <p:cNvSpPr txBox="1">
            <a:spLocks/>
          </p:cNvSpPr>
          <p:nvPr/>
        </p:nvSpPr>
        <p:spPr>
          <a:xfrm>
            <a:off x="3180755" y="2132857"/>
            <a:ext cx="5829300" cy="3686175"/>
          </a:xfrm>
          <a:prstGeom prst="rect">
            <a:avLst/>
          </a:prstGeom>
        </p:spPr>
        <p:txBody>
          <a:bodyPr/>
          <a:lstStyle>
            <a:lvl1pPr marL="342900" indent="-342900" algn="l" rtl="0" eaLnBrk="1" fontAlgn="base" hangingPunct="1">
              <a:spcBef>
                <a:spcPct val="20000"/>
              </a:spcBef>
              <a:spcAft>
                <a:spcPct val="0"/>
              </a:spcAft>
              <a:defRPr>
                <a:solidFill>
                  <a:schemeClr val="tx1"/>
                </a:solidFill>
                <a:latin typeface="+mn-lt"/>
                <a:ea typeface="+mn-ea"/>
                <a:cs typeface="+mn-cs"/>
              </a:defRPr>
            </a:lvl1pPr>
            <a:lvl2pPr marL="190500" indent="266700" algn="l" rtl="0" eaLnBrk="1" fontAlgn="base" hangingPunct="1">
              <a:spcBef>
                <a:spcPct val="20000"/>
              </a:spcBef>
              <a:spcAft>
                <a:spcPct val="0"/>
              </a:spcAft>
              <a:defRPr>
                <a:solidFill>
                  <a:schemeClr val="tx1"/>
                </a:solidFill>
                <a:latin typeface="+mn-lt"/>
                <a:ea typeface="+mn-ea"/>
              </a:defRPr>
            </a:lvl2pPr>
            <a:lvl3pPr marL="381000" indent="533400" algn="l" rtl="0" eaLnBrk="1" fontAlgn="base" hangingPunct="1">
              <a:lnSpc>
                <a:spcPct val="140000"/>
              </a:lnSpc>
              <a:spcBef>
                <a:spcPct val="20000"/>
              </a:spcBef>
              <a:spcAft>
                <a:spcPct val="0"/>
              </a:spcAft>
              <a:buClr>
                <a:srgbClr val="003368"/>
              </a:buClr>
              <a:buFont typeface="Times" pitchFamily="18" charset="0"/>
              <a:buChar char="•"/>
              <a:defRPr>
                <a:solidFill>
                  <a:schemeClr val="tx1"/>
                </a:solidFill>
                <a:latin typeface="+mn-lt"/>
                <a:ea typeface="+mn-ea"/>
              </a:defRPr>
            </a:lvl3pPr>
            <a:lvl4pPr marL="1603375" indent="-228600" algn="l" rtl="0" eaLnBrk="1" fontAlgn="base" hangingPunct="1">
              <a:spcBef>
                <a:spcPct val="20000"/>
              </a:spcBef>
              <a:spcAft>
                <a:spcPct val="0"/>
              </a:spcAft>
              <a:buChar char="–"/>
              <a:defRPr>
                <a:solidFill>
                  <a:schemeClr val="tx1"/>
                </a:solidFill>
                <a:latin typeface="+mn-lt"/>
                <a:ea typeface="+mn-ea"/>
              </a:defRPr>
            </a:lvl4pPr>
            <a:lvl5pPr marL="2022475" indent="-228600" algn="l" rtl="0" eaLnBrk="1" fontAlgn="base" hangingPunct="1">
              <a:spcBef>
                <a:spcPct val="20000"/>
              </a:spcBef>
              <a:spcAft>
                <a:spcPct val="0"/>
              </a:spcAft>
              <a:buChar char="»"/>
              <a:defRPr>
                <a:solidFill>
                  <a:schemeClr val="tx1"/>
                </a:solidFill>
                <a:latin typeface="+mn-lt"/>
                <a:ea typeface="+mn-ea"/>
              </a:defRPr>
            </a:lvl5pPr>
            <a:lvl6pPr marL="2479675" indent="-228600" algn="l" rtl="0" eaLnBrk="1" fontAlgn="base" hangingPunct="1">
              <a:spcBef>
                <a:spcPct val="20000"/>
              </a:spcBef>
              <a:spcAft>
                <a:spcPct val="0"/>
              </a:spcAft>
              <a:buChar char="»"/>
              <a:defRPr>
                <a:solidFill>
                  <a:schemeClr val="tx1"/>
                </a:solidFill>
                <a:latin typeface="+mn-lt"/>
                <a:ea typeface="+mn-ea"/>
              </a:defRPr>
            </a:lvl6pPr>
            <a:lvl7pPr marL="2936875" indent="-228600" algn="l" rtl="0" eaLnBrk="1" fontAlgn="base" hangingPunct="1">
              <a:spcBef>
                <a:spcPct val="20000"/>
              </a:spcBef>
              <a:spcAft>
                <a:spcPct val="0"/>
              </a:spcAft>
              <a:buChar char="»"/>
              <a:defRPr>
                <a:solidFill>
                  <a:schemeClr val="tx1"/>
                </a:solidFill>
                <a:latin typeface="+mn-lt"/>
                <a:ea typeface="+mn-ea"/>
              </a:defRPr>
            </a:lvl7pPr>
            <a:lvl8pPr marL="3394075" indent="-228600" algn="l" rtl="0" eaLnBrk="1" fontAlgn="base" hangingPunct="1">
              <a:spcBef>
                <a:spcPct val="20000"/>
              </a:spcBef>
              <a:spcAft>
                <a:spcPct val="0"/>
              </a:spcAft>
              <a:buChar char="»"/>
              <a:defRPr>
                <a:solidFill>
                  <a:schemeClr val="tx1"/>
                </a:solidFill>
                <a:latin typeface="+mn-lt"/>
                <a:ea typeface="+mn-ea"/>
              </a:defRPr>
            </a:lvl8pPr>
            <a:lvl9pPr marL="3851275" indent="-228600" algn="l" rtl="0" eaLnBrk="1" fontAlgn="base" hangingPunct="1">
              <a:spcBef>
                <a:spcPct val="20000"/>
              </a:spcBef>
              <a:spcAft>
                <a:spcPct val="0"/>
              </a:spcAft>
              <a:buChar char="»"/>
              <a:defRPr>
                <a:solidFill>
                  <a:schemeClr val="tx1"/>
                </a:solidFill>
                <a:latin typeface="+mn-lt"/>
                <a:ea typeface="+mn-ea"/>
              </a:defRPr>
            </a:lvl9pPr>
          </a:lstStyle>
          <a:p>
            <a:pPr algn="ctr"/>
            <a:endParaRPr lang="en-AU" sz="1350" kern="0" dirty="0"/>
          </a:p>
        </p:txBody>
      </p:sp>
      <p:sp>
        <p:nvSpPr>
          <p:cNvPr id="8" name="Title 7"/>
          <p:cNvSpPr>
            <a:spLocks noGrp="1"/>
          </p:cNvSpPr>
          <p:nvPr>
            <p:ph type="title"/>
          </p:nvPr>
        </p:nvSpPr>
        <p:spPr>
          <a:xfrm>
            <a:off x="2595574" y="1153550"/>
            <a:ext cx="7722000" cy="665520"/>
          </a:xfrm>
        </p:spPr>
        <p:txBody>
          <a:bodyPr/>
          <a:lstStyle/>
          <a:p>
            <a:r>
              <a:rPr lang="en-AU" dirty="0"/>
              <a:t>Privacy Incidents</a:t>
            </a:r>
          </a:p>
        </p:txBody>
      </p:sp>
      <p:sp>
        <p:nvSpPr>
          <p:cNvPr id="5" name="Rectangle 4">
            <a:extLst>
              <a:ext uri="{FF2B5EF4-FFF2-40B4-BE49-F238E27FC236}">
                <a16:creationId xmlns:a16="http://schemas.microsoft.com/office/drawing/2014/main" id="{8B81AA3C-60BC-4946-BF43-29E2168B0BD5}"/>
              </a:ext>
            </a:extLst>
          </p:cNvPr>
          <p:cNvSpPr/>
          <p:nvPr/>
        </p:nvSpPr>
        <p:spPr>
          <a:xfrm>
            <a:off x="1659360" y="1942744"/>
            <a:ext cx="8658214" cy="923330"/>
          </a:xfrm>
          <a:prstGeom prst="rect">
            <a:avLst/>
          </a:prstGeom>
        </p:spPr>
        <p:txBody>
          <a:bodyPr wrap="square">
            <a:spAutoFit/>
          </a:bodyPr>
          <a:lstStyle/>
          <a:p>
            <a:pPr marL="214313" indent="-214313">
              <a:buFont typeface="Arial" panose="020B0604020202020204" pitchFamily="34" charset="0"/>
              <a:buChar char="•"/>
            </a:pPr>
            <a:r>
              <a:rPr lang="en-US" sz="1350" dirty="0">
                <a:solidFill>
                  <a:srgbClr val="222222"/>
                </a:solidFill>
              </a:rPr>
              <a:t>A </a:t>
            </a:r>
            <a:r>
              <a:rPr lang="en-US" sz="1350" b="1" dirty="0">
                <a:solidFill>
                  <a:srgbClr val="222222"/>
                </a:solidFill>
              </a:rPr>
              <a:t>privacy incident</a:t>
            </a:r>
            <a:r>
              <a:rPr lang="en-US" sz="1350" dirty="0">
                <a:solidFill>
                  <a:srgbClr val="222222"/>
                </a:solidFill>
              </a:rPr>
              <a:t> occurs when there is a failure to comply with one or more of the </a:t>
            </a:r>
            <a:r>
              <a:rPr lang="en-US" sz="1350" b="1" dirty="0">
                <a:solidFill>
                  <a:srgbClr val="222222"/>
                </a:solidFill>
              </a:rPr>
              <a:t>Privacy Principles</a:t>
            </a:r>
            <a:endParaRPr lang="en-US" sz="1350" dirty="0">
              <a:solidFill>
                <a:srgbClr val="222222"/>
              </a:solidFill>
            </a:endParaRPr>
          </a:p>
          <a:p>
            <a:pPr marL="214313" indent="-214313">
              <a:buFont typeface="Arial" panose="020B0604020202020204" pitchFamily="34" charset="0"/>
              <a:buChar char="•"/>
            </a:pPr>
            <a:endParaRPr lang="en-US" sz="1350" dirty="0">
              <a:solidFill>
                <a:srgbClr val="222222"/>
              </a:solidFill>
            </a:endParaRPr>
          </a:p>
          <a:p>
            <a:pPr marL="214313" indent="-214313">
              <a:buFont typeface="Arial" panose="020B0604020202020204" pitchFamily="34" charset="0"/>
              <a:buChar char="•"/>
            </a:pPr>
            <a:r>
              <a:rPr lang="en-US" sz="1350" dirty="0">
                <a:solidFill>
                  <a:srgbClr val="222222"/>
                </a:solidFill>
              </a:rPr>
              <a:t>The first step in addressing any privacy incident is to </a:t>
            </a:r>
            <a:r>
              <a:rPr lang="en-US" sz="1350" b="1" dirty="0">
                <a:solidFill>
                  <a:srgbClr val="222222"/>
                </a:solidFill>
              </a:rPr>
              <a:t>immediately contain any potential breach </a:t>
            </a:r>
            <a:r>
              <a:rPr lang="en-US" sz="1350" dirty="0">
                <a:solidFill>
                  <a:srgbClr val="222222"/>
                </a:solidFill>
              </a:rPr>
              <a:t>and to report the matter to the privacy team in Legal &amp; Risk and the head of department.</a:t>
            </a:r>
          </a:p>
        </p:txBody>
      </p:sp>
      <p:graphicFrame>
        <p:nvGraphicFramePr>
          <p:cNvPr id="13" name="Table 12">
            <a:extLst>
              <a:ext uri="{FF2B5EF4-FFF2-40B4-BE49-F238E27FC236}">
                <a16:creationId xmlns:a16="http://schemas.microsoft.com/office/drawing/2014/main" id="{09B08184-E526-4C46-89CB-6B32DF826AA6}"/>
              </a:ext>
            </a:extLst>
          </p:cNvPr>
          <p:cNvGraphicFramePr>
            <a:graphicFrameLocks noGrp="1"/>
          </p:cNvGraphicFramePr>
          <p:nvPr/>
        </p:nvGraphicFramePr>
        <p:xfrm>
          <a:off x="1843035" y="3453314"/>
          <a:ext cx="8504742" cy="1955940"/>
        </p:xfrm>
        <a:graphic>
          <a:graphicData uri="http://schemas.openxmlformats.org/drawingml/2006/table">
            <a:tbl>
              <a:tblPr>
                <a:tableStyleId>{073A0DAA-6AF3-43AB-8588-CEC1D06C72B9}</a:tableStyleId>
              </a:tblPr>
              <a:tblGrid>
                <a:gridCol w="1417457">
                  <a:extLst>
                    <a:ext uri="{9D8B030D-6E8A-4147-A177-3AD203B41FA5}">
                      <a16:colId xmlns:a16="http://schemas.microsoft.com/office/drawing/2014/main" val="272110680"/>
                    </a:ext>
                  </a:extLst>
                </a:gridCol>
                <a:gridCol w="1417457">
                  <a:extLst>
                    <a:ext uri="{9D8B030D-6E8A-4147-A177-3AD203B41FA5}">
                      <a16:colId xmlns:a16="http://schemas.microsoft.com/office/drawing/2014/main" val="1007986836"/>
                    </a:ext>
                  </a:extLst>
                </a:gridCol>
                <a:gridCol w="1417457">
                  <a:extLst>
                    <a:ext uri="{9D8B030D-6E8A-4147-A177-3AD203B41FA5}">
                      <a16:colId xmlns:a16="http://schemas.microsoft.com/office/drawing/2014/main" val="3500014418"/>
                    </a:ext>
                  </a:extLst>
                </a:gridCol>
                <a:gridCol w="1417457">
                  <a:extLst>
                    <a:ext uri="{9D8B030D-6E8A-4147-A177-3AD203B41FA5}">
                      <a16:colId xmlns:a16="http://schemas.microsoft.com/office/drawing/2014/main" val="1389904275"/>
                    </a:ext>
                  </a:extLst>
                </a:gridCol>
                <a:gridCol w="1417457">
                  <a:extLst>
                    <a:ext uri="{9D8B030D-6E8A-4147-A177-3AD203B41FA5}">
                      <a16:colId xmlns:a16="http://schemas.microsoft.com/office/drawing/2014/main" val="1454860346"/>
                    </a:ext>
                  </a:extLst>
                </a:gridCol>
                <a:gridCol w="1417457">
                  <a:extLst>
                    <a:ext uri="{9D8B030D-6E8A-4147-A177-3AD203B41FA5}">
                      <a16:colId xmlns:a16="http://schemas.microsoft.com/office/drawing/2014/main" val="1450976777"/>
                    </a:ext>
                  </a:extLst>
                </a:gridCol>
              </a:tblGrid>
              <a:tr h="1080000">
                <a:tc>
                  <a:txBody>
                    <a:bodyPr/>
                    <a:lstStyle/>
                    <a:p>
                      <a:pPr lvl="0" algn="ctr"/>
                      <a:r>
                        <a:rPr lang="en-AU" sz="1400" b="1" kern="1200" dirty="0">
                          <a:solidFill>
                            <a:schemeClr val="bg1"/>
                          </a:solidFill>
                          <a:latin typeface="Calibri" panose="020F0502020204030204" pitchFamily="34" charset="0"/>
                          <a:ea typeface="+mn-ea"/>
                          <a:cs typeface="+mn-cs"/>
                        </a:rPr>
                        <a:t>Notify the Head of Department &amp; Privacy Team</a:t>
                      </a:r>
                    </a:p>
                  </a:txBody>
                  <a:tcPr marL="68580" marR="68580" marT="34290" marB="34290" anchor="ctr">
                    <a:lnR w="76200" cap="flat" cmpd="sng" algn="ctr">
                      <a:solidFill>
                        <a:schemeClr val="bg1"/>
                      </a:solidFill>
                      <a:prstDash val="solid"/>
                      <a:round/>
                      <a:headEnd type="none" w="med" len="med"/>
                      <a:tailEnd type="none" w="med" len="med"/>
                    </a:lnR>
                    <a:solidFill>
                      <a:schemeClr val="tx2">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AU" sz="1400" b="1" kern="1200" dirty="0">
                          <a:solidFill>
                            <a:schemeClr val="bg1"/>
                          </a:solidFill>
                          <a:latin typeface="Calibri" panose="020F0502020204030204" pitchFamily="34" charset="0"/>
                          <a:ea typeface="+mn-ea"/>
                          <a:cs typeface="+mn-cs"/>
                        </a:rPr>
                        <a:t>Contain the incident</a:t>
                      </a:r>
                    </a:p>
                  </a:txBody>
                  <a:tcPr marL="68580" marR="68580" marT="34290" marB="3429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solidFill>
                      <a:schemeClr val="tx2"/>
                    </a:solidFill>
                  </a:tcPr>
                </a:tc>
                <a:tc>
                  <a:txBody>
                    <a:bodyPr/>
                    <a:lstStyle/>
                    <a:p>
                      <a:pPr lvl="0" algn="ctr"/>
                      <a:r>
                        <a:rPr lang="en-AU" sz="1400" b="1" kern="1200" dirty="0">
                          <a:solidFill>
                            <a:schemeClr val="bg1"/>
                          </a:solidFill>
                          <a:latin typeface="Calibri" panose="020F0502020204030204" pitchFamily="34" charset="0"/>
                          <a:ea typeface="+mn-ea"/>
                          <a:cs typeface="+mn-cs"/>
                        </a:rPr>
                        <a:t>Evaluate the risks</a:t>
                      </a:r>
                    </a:p>
                  </a:txBody>
                  <a:tcPr marL="68580" marR="68580" marT="34290" marB="3429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solidFill>
                      <a:schemeClr val="accent2">
                        <a:lumMod val="50000"/>
                      </a:schemeClr>
                    </a:solidFill>
                  </a:tcPr>
                </a:tc>
                <a:tc>
                  <a:txBody>
                    <a:bodyPr/>
                    <a:lstStyle/>
                    <a:p>
                      <a:pPr lvl="0" algn="ctr"/>
                      <a:r>
                        <a:rPr lang="en-AU" sz="1400" b="1" kern="1200" dirty="0">
                          <a:solidFill>
                            <a:schemeClr val="bg1"/>
                          </a:solidFill>
                          <a:latin typeface="Calibri" panose="020F0502020204030204" pitchFamily="34" charset="0"/>
                          <a:ea typeface="+mn-ea"/>
                          <a:cs typeface="+mn-cs"/>
                        </a:rPr>
                        <a:t>Notify the </a:t>
                      </a:r>
                      <a:br>
                        <a:rPr lang="en-AU" sz="1400" b="1" kern="1200" dirty="0">
                          <a:solidFill>
                            <a:schemeClr val="bg1"/>
                          </a:solidFill>
                          <a:latin typeface="Calibri" panose="020F0502020204030204" pitchFamily="34" charset="0"/>
                          <a:ea typeface="+mn-ea"/>
                          <a:cs typeface="+mn-cs"/>
                        </a:rPr>
                      </a:br>
                      <a:r>
                        <a:rPr lang="en-AU" sz="1400" b="1" kern="1200" dirty="0">
                          <a:solidFill>
                            <a:schemeClr val="bg1"/>
                          </a:solidFill>
                          <a:latin typeface="Calibri" panose="020F0502020204030204" pitchFamily="34" charset="0"/>
                          <a:ea typeface="+mn-ea"/>
                          <a:cs typeface="+mn-cs"/>
                        </a:rPr>
                        <a:t>relevant people</a:t>
                      </a:r>
                    </a:p>
                  </a:txBody>
                  <a:tcPr marL="68580" marR="68580" marT="34290" marB="3429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solidFill>
                      <a:schemeClr val="accent3">
                        <a:lumMod val="75000"/>
                      </a:schemeClr>
                    </a:solidFill>
                  </a:tcPr>
                </a:tc>
                <a:tc>
                  <a:txBody>
                    <a:bodyPr/>
                    <a:lstStyle/>
                    <a:p>
                      <a:pPr lvl="0" algn="ctr"/>
                      <a:r>
                        <a:rPr lang="en-AU" sz="1400" b="1" kern="1200" dirty="0">
                          <a:solidFill>
                            <a:schemeClr val="bg1"/>
                          </a:solidFill>
                          <a:latin typeface="Calibri" panose="020F0502020204030204" pitchFamily="34" charset="0"/>
                          <a:ea typeface="+mn-ea"/>
                          <a:cs typeface="+mn-cs"/>
                        </a:rPr>
                        <a:t>Prevent future incidents</a:t>
                      </a:r>
                    </a:p>
                  </a:txBody>
                  <a:tcPr marL="68580" marR="68580" marT="34290" marB="3429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solidFill>
                      <a:schemeClr val="accent5">
                        <a:lumMod val="50000"/>
                      </a:schemeClr>
                    </a:solidFill>
                  </a:tcPr>
                </a:tc>
                <a:tc>
                  <a:txBody>
                    <a:bodyPr/>
                    <a:lstStyle/>
                    <a:p>
                      <a:pPr algn="ctr"/>
                      <a:r>
                        <a:rPr lang="en-US" sz="1400" b="1" kern="1200" dirty="0">
                          <a:solidFill>
                            <a:schemeClr val="bg1"/>
                          </a:solidFill>
                          <a:latin typeface="Calibri" panose="020F0502020204030204" pitchFamily="34" charset="0"/>
                          <a:ea typeface="+mn-ea"/>
                          <a:cs typeface="+mn-cs"/>
                        </a:rPr>
                        <a:t>Complete the final incident report</a:t>
                      </a:r>
                    </a:p>
                    <a:p>
                      <a:pPr algn="ctr"/>
                      <a:r>
                        <a:rPr lang="en-AU" sz="1400" b="1" kern="1200" dirty="0">
                          <a:solidFill>
                            <a:schemeClr val="bg1"/>
                          </a:solidFill>
                          <a:latin typeface="Calibri" panose="020F0502020204030204" pitchFamily="34" charset="0"/>
                          <a:ea typeface="+mn-ea"/>
                          <a:cs typeface="+mn-cs"/>
                        </a:rPr>
                        <a:t>Deletion</a:t>
                      </a:r>
                    </a:p>
                  </a:txBody>
                  <a:tcPr marL="68580" marR="68580" marT="34290" marB="34290" anchor="ctr">
                    <a:lnL w="76200" cap="flat" cmpd="sng" algn="ctr">
                      <a:solidFill>
                        <a:schemeClr val="bg1"/>
                      </a:solidFill>
                      <a:prstDash val="solid"/>
                      <a:round/>
                      <a:headEnd type="none" w="med" len="med"/>
                      <a:tailEnd type="none" w="med" len="med"/>
                    </a:lnL>
                    <a:solidFill>
                      <a:schemeClr val="accent6">
                        <a:lumMod val="50000"/>
                      </a:schemeClr>
                    </a:solidFill>
                  </a:tcPr>
                </a:tc>
                <a:extLst>
                  <a:ext uri="{0D108BD9-81ED-4DB2-BD59-A6C34878D82A}">
                    <a16:rowId xmlns:a16="http://schemas.microsoft.com/office/drawing/2014/main" val="1690179435"/>
                  </a:ext>
                </a:extLst>
              </a:tr>
              <a:tr h="274320">
                <a:tc>
                  <a:txBody>
                    <a:bodyPr/>
                    <a:lstStyle/>
                    <a:p>
                      <a:pPr lvl="0" algn="ctr"/>
                      <a:endParaRPr lang="en-AU" sz="1400" b="1" kern="1200" dirty="0">
                        <a:solidFill>
                          <a:schemeClr val="bg1"/>
                        </a:solidFill>
                        <a:latin typeface="Calibri" panose="020F0502020204030204" pitchFamily="34" charset="0"/>
                        <a:ea typeface="+mn-ea"/>
                        <a:cs typeface="+mn-cs"/>
                      </a:endParaRPr>
                    </a:p>
                  </a:txBody>
                  <a:tcPr marL="68580" marR="68580" marT="34290" marB="34290" anchor="ctr">
                    <a:lnR w="76200" cap="flat" cmpd="sng" algn="ctr">
                      <a:solidFill>
                        <a:schemeClr val="bg1"/>
                      </a:solidFill>
                      <a:prstDash val="solid"/>
                      <a:round/>
                      <a:headEnd type="none" w="med" len="med"/>
                      <a:tailEnd type="none" w="med" len="med"/>
                    </a:ln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AU" sz="1400" b="1" kern="1200" dirty="0">
                        <a:solidFill>
                          <a:schemeClr val="bg1"/>
                        </a:solidFill>
                        <a:latin typeface="Calibri" panose="020F0502020204030204" pitchFamily="34" charset="0"/>
                        <a:ea typeface="+mn-ea"/>
                        <a:cs typeface="+mn-cs"/>
                      </a:endParaRPr>
                    </a:p>
                  </a:txBody>
                  <a:tcPr marL="68580" marR="68580" marT="34290" marB="3429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noFill/>
                  </a:tcPr>
                </a:tc>
                <a:tc>
                  <a:txBody>
                    <a:bodyPr/>
                    <a:lstStyle/>
                    <a:p>
                      <a:pPr lvl="0" algn="ctr"/>
                      <a:endParaRPr lang="en-AU" sz="1400" b="1" kern="1200" dirty="0">
                        <a:solidFill>
                          <a:schemeClr val="bg1"/>
                        </a:solidFill>
                        <a:latin typeface="Calibri" panose="020F0502020204030204" pitchFamily="34" charset="0"/>
                        <a:ea typeface="+mn-ea"/>
                        <a:cs typeface="+mn-cs"/>
                      </a:endParaRPr>
                    </a:p>
                  </a:txBody>
                  <a:tcPr marL="68580" marR="68580" marT="34290" marB="3429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noFill/>
                  </a:tcPr>
                </a:tc>
                <a:tc>
                  <a:txBody>
                    <a:bodyPr/>
                    <a:lstStyle/>
                    <a:p>
                      <a:pPr lvl="0" algn="ctr"/>
                      <a:endParaRPr lang="en-AU" sz="1400" b="1" kern="1200" dirty="0">
                        <a:solidFill>
                          <a:schemeClr val="bg1"/>
                        </a:solidFill>
                        <a:latin typeface="Calibri" panose="020F0502020204030204" pitchFamily="34" charset="0"/>
                        <a:ea typeface="+mn-ea"/>
                        <a:cs typeface="+mn-cs"/>
                      </a:endParaRPr>
                    </a:p>
                  </a:txBody>
                  <a:tcPr marL="68580" marR="68580" marT="34290" marB="3429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noFill/>
                  </a:tcPr>
                </a:tc>
                <a:tc>
                  <a:txBody>
                    <a:bodyPr/>
                    <a:lstStyle/>
                    <a:p>
                      <a:pPr lvl="0" algn="ctr"/>
                      <a:endParaRPr lang="en-AU" sz="1400" b="1" kern="1200" dirty="0">
                        <a:solidFill>
                          <a:schemeClr val="bg1"/>
                        </a:solidFill>
                        <a:latin typeface="Calibri" panose="020F0502020204030204" pitchFamily="34" charset="0"/>
                        <a:ea typeface="+mn-ea"/>
                        <a:cs typeface="+mn-cs"/>
                      </a:endParaRPr>
                    </a:p>
                  </a:txBody>
                  <a:tcPr marL="68580" marR="68580" marT="34290" marB="3429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noFill/>
                  </a:tcPr>
                </a:tc>
                <a:tc>
                  <a:txBody>
                    <a:bodyPr/>
                    <a:lstStyle/>
                    <a:p>
                      <a:pPr algn="ctr"/>
                      <a:endParaRPr lang="en-AU" sz="1400" b="1" kern="1200" dirty="0">
                        <a:solidFill>
                          <a:schemeClr val="bg1"/>
                        </a:solidFill>
                        <a:latin typeface="Calibri" panose="020F0502020204030204" pitchFamily="34" charset="0"/>
                        <a:ea typeface="+mn-ea"/>
                        <a:cs typeface="+mn-cs"/>
                      </a:endParaRPr>
                    </a:p>
                  </a:txBody>
                  <a:tcPr marL="68580" marR="68580" marT="34290" marB="34290" anchor="ctr">
                    <a:lnL w="76200" cap="flat" cmpd="sng" algn="ctr">
                      <a:solidFill>
                        <a:schemeClr val="bg1"/>
                      </a:solidFill>
                      <a:prstDash val="solid"/>
                      <a:round/>
                      <a:headEnd type="none" w="med" len="med"/>
                      <a:tailEnd type="none" w="med" len="med"/>
                    </a:lnL>
                    <a:noFill/>
                  </a:tcPr>
                </a:tc>
                <a:extLst>
                  <a:ext uri="{0D108BD9-81ED-4DB2-BD59-A6C34878D82A}">
                    <a16:rowId xmlns:a16="http://schemas.microsoft.com/office/drawing/2014/main" val="849056894"/>
                  </a:ext>
                </a:extLst>
              </a:tr>
              <a:tr h="594000">
                <a:tc>
                  <a:txBody>
                    <a:bodyPr/>
                    <a:lstStyle/>
                    <a:p>
                      <a:pPr lvl="0" algn="ctr"/>
                      <a:r>
                        <a:rPr lang="en-AU" sz="1400" b="1" kern="1200" dirty="0">
                          <a:solidFill>
                            <a:schemeClr val="tx2">
                              <a:lumMod val="50000"/>
                            </a:schemeClr>
                          </a:solidFill>
                          <a:latin typeface="Calibri" panose="020F0502020204030204" pitchFamily="34" charset="0"/>
                          <a:ea typeface="+mn-ea"/>
                          <a:cs typeface="+mn-cs"/>
                        </a:rPr>
                        <a:t>Notify</a:t>
                      </a:r>
                    </a:p>
                  </a:txBody>
                  <a:tcPr marL="68580" marR="68580" marT="34290" marB="34290" anchor="ctr">
                    <a:lnR w="76200" cap="flat" cmpd="sng" algn="ctr">
                      <a:solidFill>
                        <a:schemeClr val="bg1"/>
                      </a:solidFill>
                      <a:prstDash val="solid"/>
                      <a:round/>
                      <a:headEnd type="none" w="med" len="med"/>
                      <a:tailEnd type="none" w="med" len="med"/>
                    </a:lnR>
                    <a:solidFill>
                      <a:schemeClr val="bg1">
                        <a:lumMod val="6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AU" sz="1400" b="1" kern="1200" dirty="0">
                          <a:solidFill>
                            <a:schemeClr val="tx2">
                              <a:lumMod val="50000"/>
                            </a:schemeClr>
                          </a:solidFill>
                          <a:latin typeface="Calibri" panose="020F0502020204030204" pitchFamily="34" charset="0"/>
                          <a:ea typeface="+mn-ea"/>
                          <a:cs typeface="+mn-cs"/>
                        </a:rPr>
                        <a:t>Contain</a:t>
                      </a:r>
                    </a:p>
                  </a:txBody>
                  <a:tcPr marL="68580" marR="68580" marT="34290" marB="3429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solidFill>
                      <a:schemeClr val="bg1">
                        <a:lumMod val="65000"/>
                      </a:schemeClr>
                    </a:solidFill>
                  </a:tcPr>
                </a:tc>
                <a:tc>
                  <a:txBody>
                    <a:bodyPr/>
                    <a:lstStyle/>
                    <a:p>
                      <a:pPr lvl="0" algn="ctr"/>
                      <a:r>
                        <a:rPr lang="en-AU" sz="1400" b="1" kern="1200" dirty="0">
                          <a:solidFill>
                            <a:schemeClr val="tx2">
                              <a:lumMod val="50000"/>
                            </a:schemeClr>
                          </a:solidFill>
                          <a:latin typeface="Calibri" panose="020F0502020204030204" pitchFamily="34" charset="0"/>
                          <a:ea typeface="+mn-ea"/>
                          <a:cs typeface="+mn-cs"/>
                        </a:rPr>
                        <a:t>Evaluate</a:t>
                      </a:r>
                    </a:p>
                  </a:txBody>
                  <a:tcPr marL="68580" marR="68580" marT="34290" marB="3429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solidFill>
                      <a:schemeClr val="bg1">
                        <a:lumMod val="65000"/>
                      </a:schemeClr>
                    </a:solidFill>
                  </a:tcPr>
                </a:tc>
                <a:tc>
                  <a:txBody>
                    <a:bodyPr/>
                    <a:lstStyle/>
                    <a:p>
                      <a:pPr lvl="0" algn="ctr"/>
                      <a:r>
                        <a:rPr lang="en-AU" sz="1400" b="1" kern="1200" dirty="0">
                          <a:solidFill>
                            <a:schemeClr val="tx2">
                              <a:lumMod val="50000"/>
                            </a:schemeClr>
                          </a:solidFill>
                          <a:latin typeface="Calibri" panose="020F0502020204030204" pitchFamily="34" charset="0"/>
                          <a:ea typeface="+mn-ea"/>
                          <a:cs typeface="+mn-cs"/>
                        </a:rPr>
                        <a:t>Advise/Notify</a:t>
                      </a:r>
                    </a:p>
                  </a:txBody>
                  <a:tcPr marL="68580" marR="68580" marT="34290" marB="3429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solidFill>
                      <a:schemeClr val="bg1">
                        <a:lumMod val="65000"/>
                      </a:schemeClr>
                    </a:solidFill>
                  </a:tcPr>
                </a:tc>
                <a:tc>
                  <a:txBody>
                    <a:bodyPr/>
                    <a:lstStyle/>
                    <a:p>
                      <a:pPr lvl="0" algn="ctr"/>
                      <a:r>
                        <a:rPr lang="en-AU" sz="1400" b="1" kern="1200" dirty="0">
                          <a:solidFill>
                            <a:schemeClr val="tx2">
                              <a:lumMod val="50000"/>
                            </a:schemeClr>
                          </a:solidFill>
                          <a:latin typeface="Calibri" panose="020F0502020204030204" pitchFamily="34" charset="0"/>
                          <a:ea typeface="+mn-ea"/>
                          <a:cs typeface="+mn-cs"/>
                        </a:rPr>
                        <a:t>Prevent</a:t>
                      </a:r>
                    </a:p>
                  </a:txBody>
                  <a:tcPr marL="68580" marR="68580" marT="34290" marB="3429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solidFill>
                      <a:schemeClr val="bg1">
                        <a:lumMod val="65000"/>
                      </a:schemeClr>
                    </a:solidFill>
                  </a:tcPr>
                </a:tc>
                <a:tc>
                  <a:txBody>
                    <a:bodyPr/>
                    <a:lstStyle/>
                    <a:p>
                      <a:pPr algn="ctr"/>
                      <a:r>
                        <a:rPr lang="en-AU" sz="1400" b="1" kern="1200" dirty="0">
                          <a:solidFill>
                            <a:schemeClr val="tx2">
                              <a:lumMod val="50000"/>
                            </a:schemeClr>
                          </a:solidFill>
                          <a:latin typeface="Calibri" panose="020F0502020204030204" pitchFamily="34" charset="0"/>
                          <a:ea typeface="+mn-ea"/>
                          <a:cs typeface="+mn-cs"/>
                        </a:rPr>
                        <a:t>Final Report</a:t>
                      </a:r>
                    </a:p>
                  </a:txBody>
                  <a:tcPr marL="68580" marR="68580" marT="34290" marB="34290" anchor="ctr">
                    <a:lnL w="76200" cap="flat" cmpd="sng" algn="ctr">
                      <a:solidFill>
                        <a:schemeClr val="bg1"/>
                      </a:solidFill>
                      <a:prstDash val="solid"/>
                      <a:round/>
                      <a:headEnd type="none" w="med" len="med"/>
                      <a:tailEnd type="none" w="med" len="med"/>
                    </a:lnL>
                    <a:solidFill>
                      <a:schemeClr val="bg1">
                        <a:lumMod val="65000"/>
                      </a:schemeClr>
                    </a:solidFill>
                  </a:tcPr>
                </a:tc>
                <a:extLst>
                  <a:ext uri="{0D108BD9-81ED-4DB2-BD59-A6C34878D82A}">
                    <a16:rowId xmlns:a16="http://schemas.microsoft.com/office/drawing/2014/main" val="2886771036"/>
                  </a:ext>
                </a:extLst>
              </a:tr>
            </a:tbl>
          </a:graphicData>
        </a:graphic>
      </p:graphicFrame>
    </p:spTree>
    <p:custDataLst>
      <p:tags r:id="rId1"/>
    </p:custDataLst>
    <p:extLst>
      <p:ext uri="{BB962C8B-B14F-4D97-AF65-F5344CB8AC3E}">
        <p14:creationId xmlns:p14="http://schemas.microsoft.com/office/powerpoint/2010/main" val="363256141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Agenda</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a:xfrm>
            <a:off x="1428765" y="1795557"/>
            <a:ext cx="9103485" cy="4376944"/>
          </a:xfrm>
        </p:spPr>
        <p:txBody>
          <a:bodyPr/>
          <a:lstStyle/>
          <a:p>
            <a:pPr>
              <a:spcBef>
                <a:spcPts val="0"/>
              </a:spcBef>
            </a:pPr>
            <a:endParaRPr lang="en-AU" sz="1400" dirty="0"/>
          </a:p>
          <a:p>
            <a:pPr>
              <a:spcBef>
                <a:spcPts val="0"/>
              </a:spcBef>
            </a:pPr>
            <a:r>
              <a:rPr lang="en-AU" sz="1400" dirty="0"/>
              <a:t>10.00 – 10.05	</a:t>
            </a:r>
            <a:r>
              <a:rPr lang="en-AU" sz="1400" b="1" dirty="0"/>
              <a:t>Welcome and introduction</a:t>
            </a:r>
          </a:p>
          <a:p>
            <a:pPr>
              <a:spcBef>
                <a:spcPts val="0"/>
              </a:spcBef>
            </a:pPr>
            <a:r>
              <a:rPr lang="en-AU" sz="1400" dirty="0"/>
              <a:t>		Ellie Powell, Manager Records &amp; Information </a:t>
            </a:r>
          </a:p>
          <a:p>
            <a:pPr>
              <a:spcBef>
                <a:spcPts val="0"/>
              </a:spcBef>
            </a:pPr>
            <a:endParaRPr lang="en-AU" sz="1400" dirty="0"/>
          </a:p>
          <a:p>
            <a:pPr>
              <a:spcBef>
                <a:spcPts val="0"/>
              </a:spcBef>
            </a:pPr>
            <a:r>
              <a:rPr lang="en-AU" sz="1400" dirty="0"/>
              <a:t>10.05 – 10.25	</a:t>
            </a:r>
            <a:r>
              <a:rPr lang="en-AU" sz="1400" b="1" dirty="0"/>
              <a:t>Privacy at the University of Melbourne</a:t>
            </a:r>
          </a:p>
          <a:p>
            <a:pPr>
              <a:spcBef>
                <a:spcPts val="0"/>
              </a:spcBef>
            </a:pPr>
            <a:r>
              <a:rPr lang="en-AU" sz="1400" dirty="0"/>
              <a:t>		Holly Crain, Privacy and Data Protection Lead </a:t>
            </a:r>
          </a:p>
          <a:p>
            <a:pPr>
              <a:spcBef>
                <a:spcPts val="0"/>
              </a:spcBef>
            </a:pPr>
            <a:endParaRPr lang="en-AU" sz="1400" dirty="0"/>
          </a:p>
          <a:p>
            <a:pPr>
              <a:spcBef>
                <a:spcPts val="0"/>
              </a:spcBef>
            </a:pPr>
            <a:r>
              <a:rPr lang="en-AU" sz="1400" dirty="0"/>
              <a:t>10.25 – 10.40	</a:t>
            </a:r>
            <a:r>
              <a:rPr lang="en-AU" sz="1400" b="1" dirty="0"/>
              <a:t>Digital preservation update</a:t>
            </a:r>
          </a:p>
          <a:p>
            <a:pPr>
              <a:spcBef>
                <a:spcPts val="0"/>
              </a:spcBef>
            </a:pPr>
            <a:r>
              <a:rPr lang="en-AU" sz="1400" dirty="0"/>
              <a:t>		Chris Stueven, Senior Analyst and Jaye Weatherburn, Program Manager Digital Preservation </a:t>
            </a:r>
          </a:p>
          <a:p>
            <a:pPr>
              <a:spcBef>
                <a:spcPts val="0"/>
              </a:spcBef>
            </a:pPr>
            <a:endParaRPr lang="en-AU" sz="1400" dirty="0"/>
          </a:p>
          <a:p>
            <a:pPr>
              <a:spcBef>
                <a:spcPts val="0"/>
              </a:spcBef>
            </a:pPr>
            <a:r>
              <a:rPr lang="en-AU" sz="1400" dirty="0"/>
              <a:t>10.40 – 10.55	</a:t>
            </a:r>
            <a:r>
              <a:rPr lang="en-AU" sz="1400" b="1" dirty="0"/>
              <a:t>Records &amp; Information update</a:t>
            </a:r>
          </a:p>
          <a:p>
            <a:pPr>
              <a:spcBef>
                <a:spcPts val="0"/>
              </a:spcBef>
            </a:pPr>
            <a:r>
              <a:rPr lang="en-AU" sz="1400" dirty="0"/>
              <a:t>		Eva Samaras, Records &amp; Information Analyst </a:t>
            </a:r>
          </a:p>
          <a:p>
            <a:r>
              <a:rPr lang="en-AU" sz="1400" dirty="0"/>
              <a:t>10.55 – 11.00	</a:t>
            </a:r>
            <a:r>
              <a:rPr lang="en-AU" sz="1400" b="1" dirty="0"/>
              <a:t>Closing remarks: Thank you and notice for next meeting</a:t>
            </a:r>
          </a:p>
          <a:p>
            <a:pPr>
              <a:spcBef>
                <a:spcPts val="0"/>
              </a:spcBef>
            </a:pPr>
            <a:r>
              <a:rPr lang="en-AU" sz="1400" dirty="0"/>
              <a:t>		Ellie Powell</a:t>
            </a:r>
          </a:p>
          <a:p>
            <a:endParaRPr lang="en-AU" sz="1400" dirty="0"/>
          </a:p>
          <a:p>
            <a:endParaRPr lang="en-AU" sz="1400"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2</a:t>
            </a:fld>
            <a:endParaRPr lang="en-AU" noProof="0"/>
          </a:p>
        </p:txBody>
      </p:sp>
    </p:spTree>
    <p:extLst>
      <p:ext uri="{BB962C8B-B14F-4D97-AF65-F5344CB8AC3E}">
        <p14:creationId xmlns:p14="http://schemas.microsoft.com/office/powerpoint/2010/main" val="199993247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Privacy Impact Assessments</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20</a:t>
            </a:fld>
            <a:endParaRPr lang="en-AU" noProof="0"/>
          </a:p>
        </p:txBody>
      </p:sp>
      <p:graphicFrame>
        <p:nvGraphicFramePr>
          <p:cNvPr id="8" name="Content Placeholder 7">
            <a:extLst>
              <a:ext uri="{FF2B5EF4-FFF2-40B4-BE49-F238E27FC236}">
                <a16:creationId xmlns:a16="http://schemas.microsoft.com/office/drawing/2014/main" id="{BB35BB32-F1E1-4E09-A30A-717507218320}"/>
              </a:ext>
            </a:extLst>
          </p:cNvPr>
          <p:cNvGraphicFramePr>
            <a:graphicFrameLocks noGrp="1"/>
          </p:cNvGraphicFramePr>
          <p:nvPr>
            <p:ph idx="1"/>
            <p:extLst/>
          </p:nvPr>
        </p:nvGraphicFramePr>
        <p:xfrm>
          <a:off x="1843171" y="1535121"/>
          <a:ext cx="8466138" cy="236535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Rectangle: Rounded Corners 4">
            <a:extLst>
              <a:ext uri="{FF2B5EF4-FFF2-40B4-BE49-F238E27FC236}">
                <a16:creationId xmlns:a16="http://schemas.microsoft.com/office/drawing/2014/main" id="{A3005ACE-3D3A-4A19-BDFE-89DDED873A1B}"/>
              </a:ext>
            </a:extLst>
          </p:cNvPr>
          <p:cNvSpPr/>
          <p:nvPr/>
        </p:nvSpPr>
        <p:spPr>
          <a:xfrm>
            <a:off x="4041423" y="3900480"/>
            <a:ext cx="4109155" cy="1871493"/>
          </a:xfrm>
          <a:prstGeom prst="roundRect">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3200" b="1" dirty="0">
                <a:solidFill>
                  <a:schemeClr val="bg2"/>
                </a:solidFill>
              </a:rPr>
              <a:t>Open PIAs</a:t>
            </a:r>
          </a:p>
          <a:p>
            <a:pPr algn="ctr"/>
            <a:r>
              <a:rPr lang="en-AU" sz="3200" dirty="0">
                <a:solidFill>
                  <a:schemeClr val="bg2"/>
                </a:solidFill>
              </a:rPr>
              <a:t>109</a:t>
            </a:r>
          </a:p>
        </p:txBody>
      </p:sp>
    </p:spTree>
    <p:extLst>
      <p:ext uri="{BB962C8B-B14F-4D97-AF65-F5344CB8AC3E}">
        <p14:creationId xmlns:p14="http://schemas.microsoft.com/office/powerpoint/2010/main" val="174756295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C563203A-08F0-4376-9AA4-5343B82407BD}"/>
              </a:ext>
            </a:extLst>
          </p:cNvPr>
          <p:cNvSpPr>
            <a:spLocks noGrp="1"/>
          </p:cNvSpPr>
          <p:nvPr>
            <p:ph type="title"/>
          </p:nvPr>
        </p:nvSpPr>
        <p:spPr>
          <a:xfrm>
            <a:off x="2009999" y="2498400"/>
            <a:ext cx="5337752" cy="1274400"/>
          </a:xfrm>
        </p:spPr>
        <p:txBody>
          <a:bodyPr/>
          <a:lstStyle/>
          <a:p>
            <a:r>
              <a:rPr lang="en-AU" dirty="0"/>
              <a:t>What we want to do</a:t>
            </a:r>
            <a:br>
              <a:rPr lang="en-AU" dirty="0"/>
            </a:br>
            <a:endParaRPr lang="en-AU" dirty="0"/>
          </a:p>
        </p:txBody>
      </p:sp>
    </p:spTree>
    <p:extLst>
      <p:ext uri="{BB962C8B-B14F-4D97-AF65-F5344CB8AC3E}">
        <p14:creationId xmlns:p14="http://schemas.microsoft.com/office/powerpoint/2010/main" val="115311625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a:xfrm>
            <a:off x="2797573" y="395066"/>
            <a:ext cx="7520001" cy="887360"/>
          </a:xfrm>
        </p:spPr>
        <p:txBody>
          <a:bodyPr anchor="b">
            <a:normAutofit/>
          </a:bodyPr>
          <a:lstStyle/>
          <a:p>
            <a:r>
              <a:rPr lang="en-AU" dirty="0"/>
              <a:t>Top 3 Goals</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a:xfrm>
            <a:off x="9744049" y="6172509"/>
            <a:ext cx="565261" cy="365125"/>
          </a:xfrm>
        </p:spPr>
        <p:txBody>
          <a:bodyPr anchor="ctr">
            <a:normAutofit/>
          </a:bodyPr>
          <a:lstStyle/>
          <a:p>
            <a:pPr>
              <a:spcAft>
                <a:spcPts val="600"/>
              </a:spcAft>
            </a:pPr>
            <a:fld id="{DC22DD25-61AE-413C-B4D2-EF2365C9B2E1}" type="slidenum">
              <a:rPr lang="en-AU" noProof="0" smtClean="0"/>
              <a:pPr>
                <a:spcAft>
                  <a:spcPts val="600"/>
                </a:spcAft>
              </a:pPr>
              <a:t>22</a:t>
            </a:fld>
            <a:endParaRPr lang="en-AU" noProof="0"/>
          </a:p>
        </p:txBody>
      </p:sp>
      <p:graphicFrame>
        <p:nvGraphicFramePr>
          <p:cNvPr id="3" name="Content Placeholder 2">
            <a:extLst>
              <a:ext uri="{FF2B5EF4-FFF2-40B4-BE49-F238E27FC236}">
                <a16:creationId xmlns:a16="http://schemas.microsoft.com/office/drawing/2014/main" id="{D94FD306-83FB-499B-A694-D45BC9173F35}"/>
              </a:ext>
            </a:extLst>
          </p:cNvPr>
          <p:cNvGraphicFramePr>
            <a:graphicFrameLocks noGrp="1"/>
          </p:cNvGraphicFramePr>
          <p:nvPr>
            <p:ph idx="1"/>
            <p:extLst/>
          </p:nvPr>
        </p:nvGraphicFramePr>
        <p:xfrm>
          <a:off x="1851025" y="1531939"/>
          <a:ext cx="8466138" cy="437673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31222305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8F82234A-DB53-45C1-B20C-107DF8740A04}"/>
              </a:ext>
            </a:extLst>
          </p:cNvPr>
          <p:cNvSpPr>
            <a:spLocks noGrp="1"/>
          </p:cNvSpPr>
          <p:nvPr>
            <p:ph type="title"/>
          </p:nvPr>
        </p:nvSpPr>
        <p:spPr>
          <a:xfrm>
            <a:off x="2011475" y="1838612"/>
            <a:ext cx="8086500" cy="2698176"/>
          </a:xfrm>
        </p:spPr>
        <p:txBody>
          <a:bodyPr/>
          <a:lstStyle/>
          <a:p>
            <a:pPr algn="ctr"/>
            <a:r>
              <a:rPr lang="en-AU" sz="4800" dirty="0"/>
              <a:t>Thank you</a:t>
            </a:r>
            <a:br>
              <a:rPr lang="en-AU" dirty="0"/>
            </a:br>
            <a:br>
              <a:rPr lang="en-AU" dirty="0"/>
            </a:br>
            <a:r>
              <a:rPr lang="en-AU" sz="3600" b="0" dirty="0">
                <a:hlinkClick r:id="rId3">
                  <a:extLst>
                    <a:ext uri="{A12FA001-AC4F-418D-AE19-62706E023703}">
                      <ahyp:hlinkClr xmlns:ahyp="http://schemas.microsoft.com/office/drawing/2018/hyperlinkcolor" val="tx"/>
                    </a:ext>
                  </a:extLst>
                </a:hlinkClick>
              </a:rPr>
              <a:t>privacy-officer@unimelb.edu.au</a:t>
            </a:r>
            <a:br>
              <a:rPr lang="en-AU" sz="3600" b="0" dirty="0"/>
            </a:br>
            <a:br>
              <a:rPr lang="en-AU" dirty="0"/>
            </a:br>
            <a:r>
              <a:rPr lang="en-AU" b="0" dirty="0"/>
              <a:t>Visit our Privacy Knowledge Base</a:t>
            </a:r>
          </a:p>
        </p:txBody>
      </p:sp>
      <p:sp>
        <p:nvSpPr>
          <p:cNvPr id="3" name="Text Placeholder 2">
            <a:extLst>
              <a:ext uri="{FF2B5EF4-FFF2-40B4-BE49-F238E27FC236}">
                <a16:creationId xmlns:a16="http://schemas.microsoft.com/office/drawing/2014/main" id="{2CB81685-97AB-446A-AEF0-389905439084}"/>
              </a:ext>
            </a:extLst>
          </p:cNvPr>
          <p:cNvSpPr>
            <a:spLocks noGrp="1"/>
          </p:cNvSpPr>
          <p:nvPr>
            <p:ph type="body" sz="quarter" idx="17"/>
          </p:nvPr>
        </p:nvSpPr>
        <p:spPr>
          <a:xfrm>
            <a:off x="2011475" y="5798317"/>
            <a:ext cx="3579152" cy="707231"/>
          </a:xfrm>
        </p:spPr>
        <p:txBody>
          <a:bodyPr>
            <a:normAutofit fontScale="92500" lnSpcReduction="10000"/>
          </a:bodyPr>
          <a:lstStyle/>
          <a:p>
            <a:r>
              <a:rPr lang="en-AU" sz="1300" dirty="0"/>
              <a:t>Information Regulation</a:t>
            </a:r>
          </a:p>
          <a:p>
            <a:pPr lvl="1"/>
            <a:r>
              <a:rPr lang="en-AU" sz="1300" dirty="0"/>
              <a:t>Privacy and Data Protection</a:t>
            </a:r>
          </a:p>
          <a:p>
            <a:pPr lvl="1"/>
            <a:r>
              <a:rPr lang="en-AU" sz="1300" dirty="0"/>
              <a:t>privacy-officer@unimelb.edu.au</a:t>
            </a:r>
          </a:p>
          <a:p>
            <a:endParaRPr lang="en-AU" dirty="0"/>
          </a:p>
        </p:txBody>
      </p:sp>
    </p:spTree>
    <p:extLst>
      <p:ext uri="{BB962C8B-B14F-4D97-AF65-F5344CB8AC3E}">
        <p14:creationId xmlns:p14="http://schemas.microsoft.com/office/powerpoint/2010/main" val="245807675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a:extLst>
              <a:ext uri="{FF2B5EF4-FFF2-40B4-BE49-F238E27FC236}">
                <a16:creationId xmlns:a16="http://schemas.microsoft.com/office/drawing/2014/main" id="{34D8B9C1-3B2A-4A85-9A09-6AB8ED1A7A8A}"/>
              </a:ext>
            </a:extLst>
          </p:cNvPr>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tretch>
            <a:fillRect/>
          </a:stretch>
        </p:blipFill>
        <p:spPr>
          <a:xfrm>
            <a:off x="0" y="-1"/>
            <a:ext cx="9175898" cy="6889569"/>
          </a:xfrm>
        </p:spPr>
      </p:pic>
      <p:sp>
        <p:nvSpPr>
          <p:cNvPr id="2" name="Slide Number Placeholder 1">
            <a:extLst>
              <a:ext uri="{FF2B5EF4-FFF2-40B4-BE49-F238E27FC236}">
                <a16:creationId xmlns:a16="http://schemas.microsoft.com/office/drawing/2014/main" id="{A672E1A9-8EF1-479C-921A-CDFDEDA1E79E}"/>
              </a:ext>
            </a:extLst>
          </p:cNvPr>
          <p:cNvSpPr>
            <a:spLocks noGrp="1"/>
          </p:cNvSpPr>
          <p:nvPr>
            <p:ph type="sldNum" sz="quarter" idx="12"/>
          </p:nvPr>
        </p:nvSpPr>
        <p:spPr/>
        <p:txBody>
          <a:bodyPr/>
          <a:lstStyle/>
          <a:p>
            <a:fld id="{DC22DD25-61AE-413C-B4D2-EF2365C9B2E1}" type="slidenum">
              <a:rPr lang="en-AU" noProof="0" smtClean="0"/>
              <a:pPr/>
              <a:t>24</a:t>
            </a:fld>
            <a:endParaRPr lang="en-AU" noProof="0"/>
          </a:p>
        </p:txBody>
      </p:sp>
      <p:sp>
        <p:nvSpPr>
          <p:cNvPr id="16" name="Text Placeholder 15">
            <a:extLst>
              <a:ext uri="{FF2B5EF4-FFF2-40B4-BE49-F238E27FC236}">
                <a16:creationId xmlns:a16="http://schemas.microsoft.com/office/drawing/2014/main" id="{99DCCF0F-ED0C-4327-A22D-88B86F487A58}"/>
              </a:ext>
            </a:extLst>
          </p:cNvPr>
          <p:cNvSpPr>
            <a:spLocks noGrp="1"/>
          </p:cNvSpPr>
          <p:nvPr>
            <p:ph type="body" sz="quarter" idx="14"/>
          </p:nvPr>
        </p:nvSpPr>
        <p:spPr>
          <a:ln>
            <a:noFill/>
          </a:ln>
        </p:spPr>
        <p:txBody>
          <a:bodyPr/>
          <a:lstStyle/>
          <a:p>
            <a:endParaRPr lang="en-AU" dirty="0"/>
          </a:p>
        </p:txBody>
      </p:sp>
      <p:sp>
        <p:nvSpPr>
          <p:cNvPr id="4" name="Subtitle 3">
            <a:extLst>
              <a:ext uri="{FF2B5EF4-FFF2-40B4-BE49-F238E27FC236}">
                <a16:creationId xmlns:a16="http://schemas.microsoft.com/office/drawing/2014/main" id="{69C51D9E-F792-4069-A1B7-56FDA6317FEE}"/>
              </a:ext>
            </a:extLst>
          </p:cNvPr>
          <p:cNvSpPr>
            <a:spLocks noGrp="1"/>
          </p:cNvSpPr>
          <p:nvPr>
            <p:ph type="subTitle" idx="1"/>
          </p:nvPr>
        </p:nvSpPr>
        <p:spPr/>
        <p:txBody>
          <a:bodyPr/>
          <a:lstStyle/>
          <a:p>
            <a:r>
              <a:rPr lang="en-AU" dirty="0"/>
              <a:t>Digital Preservation update</a:t>
            </a:r>
          </a:p>
          <a:p>
            <a:pPr lvl="1"/>
            <a:r>
              <a:rPr lang="en-AU" dirty="0"/>
              <a:t>Chris Stueven, Senior Analyst and Jaye Weatherburn, Program Manager Digital Preservation</a:t>
            </a:r>
          </a:p>
        </p:txBody>
      </p:sp>
      <p:sp>
        <p:nvSpPr>
          <p:cNvPr id="6" name="Text Placeholder 5">
            <a:extLst>
              <a:ext uri="{FF2B5EF4-FFF2-40B4-BE49-F238E27FC236}">
                <a16:creationId xmlns:a16="http://schemas.microsoft.com/office/drawing/2014/main" id="{9C251AF5-7769-4B9E-A814-760C24650585}"/>
              </a:ext>
            </a:extLst>
          </p:cNvPr>
          <p:cNvSpPr>
            <a:spLocks noGrp="1"/>
          </p:cNvSpPr>
          <p:nvPr>
            <p:ph type="body" sz="quarter" idx="17"/>
          </p:nvPr>
        </p:nvSpPr>
        <p:spPr>
          <a:xfrm>
            <a:off x="500063" y="5394937"/>
            <a:ext cx="2992074" cy="707231"/>
          </a:xfrm>
        </p:spPr>
        <p:txBody>
          <a:bodyPr/>
          <a:lstStyle/>
          <a:p>
            <a:r>
              <a:rPr lang="en-AU" dirty="0"/>
              <a:t>Records Management Network</a:t>
            </a:r>
          </a:p>
          <a:p>
            <a:pPr lvl="1"/>
            <a:r>
              <a:rPr lang="en-AU" dirty="0"/>
              <a:t>November 2021</a:t>
            </a:r>
          </a:p>
          <a:p>
            <a:endParaRPr lang="en-AU" dirty="0"/>
          </a:p>
          <a:p>
            <a:endParaRPr lang="en-AU" dirty="0"/>
          </a:p>
        </p:txBody>
      </p:sp>
      <p:sp>
        <p:nvSpPr>
          <p:cNvPr id="17" name="Text Placeholder 16">
            <a:extLst>
              <a:ext uri="{FF2B5EF4-FFF2-40B4-BE49-F238E27FC236}">
                <a16:creationId xmlns:a16="http://schemas.microsoft.com/office/drawing/2014/main" id="{497901DB-6555-4FB6-9EA0-ACCE56BFB59B}"/>
              </a:ext>
            </a:extLst>
          </p:cNvPr>
          <p:cNvSpPr>
            <a:spLocks noGrp="1"/>
          </p:cNvSpPr>
          <p:nvPr>
            <p:ph type="body" sz="quarter" idx="16"/>
          </p:nvPr>
        </p:nvSpPr>
        <p:spPr/>
        <p:txBody>
          <a:bodyPr/>
          <a:lstStyle/>
          <a:p>
            <a:endParaRPr lang="en-AU"/>
          </a:p>
        </p:txBody>
      </p:sp>
    </p:spTree>
    <p:extLst>
      <p:ext uri="{BB962C8B-B14F-4D97-AF65-F5344CB8AC3E}">
        <p14:creationId xmlns:p14="http://schemas.microsoft.com/office/powerpoint/2010/main" val="314296719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A070F874-2685-411E-B532-12B17F62F8B4}"/>
              </a:ext>
            </a:extLst>
          </p:cNvPr>
          <p:cNvSpPr>
            <a:spLocks noGrp="1"/>
          </p:cNvSpPr>
          <p:nvPr>
            <p:ph type="sldNum" sz="quarter" idx="12"/>
          </p:nvPr>
        </p:nvSpPr>
        <p:spPr/>
        <p:txBody>
          <a:bodyPr/>
          <a:lstStyle/>
          <a:p>
            <a:fld id="{DC22DD25-61AE-413C-B4D2-EF2365C9B2E1}" type="slidenum">
              <a:rPr lang="en-AU" noProof="0" smtClean="0"/>
              <a:pPr/>
              <a:t>25</a:t>
            </a:fld>
            <a:endParaRPr lang="en-AU" noProof="0"/>
          </a:p>
        </p:txBody>
      </p:sp>
      <p:sp>
        <p:nvSpPr>
          <p:cNvPr id="2" name="Subtitle 1">
            <a:extLst>
              <a:ext uri="{FF2B5EF4-FFF2-40B4-BE49-F238E27FC236}">
                <a16:creationId xmlns:a16="http://schemas.microsoft.com/office/drawing/2014/main" id="{41143477-1525-4192-9B86-60F349B18808}"/>
              </a:ext>
            </a:extLst>
          </p:cNvPr>
          <p:cNvSpPr>
            <a:spLocks noGrp="1"/>
          </p:cNvSpPr>
          <p:nvPr>
            <p:ph type="subTitle" idx="1"/>
          </p:nvPr>
        </p:nvSpPr>
        <p:spPr>
          <a:xfrm>
            <a:off x="484322" y="2303364"/>
            <a:ext cx="5999293" cy="2272930"/>
          </a:xfrm>
        </p:spPr>
        <p:txBody>
          <a:bodyPr/>
          <a:lstStyle/>
          <a:p>
            <a:pPr algn="ctr"/>
            <a:r>
              <a:rPr lang="en-AU" dirty="0"/>
              <a:t>Digital Preservation &amp; University Records</a:t>
            </a:r>
          </a:p>
          <a:p>
            <a:pPr lvl="1" algn="ctr"/>
            <a:r>
              <a:rPr lang="en-AU" sz="1800" dirty="0"/>
              <a:t>Jaye Weatherburn |Program Manager, Digital Preservation | Research and Collection Stewardship | Scholarly Services | @jayechats</a:t>
            </a:r>
          </a:p>
          <a:p>
            <a:pPr lvl="1" algn="ctr"/>
            <a:r>
              <a:rPr lang="en-AU" sz="1800" dirty="0"/>
              <a:t>Chris Stueven | Senior Analyst, Records &amp; Information | Information Governance Services | Legal &amp; Risk | @cjstuv </a:t>
            </a:r>
          </a:p>
          <a:p>
            <a:pPr lvl="1" algn="ctr"/>
            <a:r>
              <a:rPr lang="en-AU" sz="1600" dirty="0"/>
              <a:t>17 November 2021</a:t>
            </a:r>
          </a:p>
        </p:txBody>
      </p:sp>
      <p:pic>
        <p:nvPicPr>
          <p:cNvPr id="9" name="Picture Placeholder 8">
            <a:extLst>
              <a:ext uri="{FF2B5EF4-FFF2-40B4-BE49-F238E27FC236}">
                <a16:creationId xmlns:a16="http://schemas.microsoft.com/office/drawing/2014/main" id="{53A9EC70-8356-4CA0-A0BE-DA3C9988B594}"/>
              </a:ext>
            </a:extLst>
          </p:cNvPr>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39434626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Oval Callout 8">
            <a:extLst>
              <a:ext uri="{FF2B5EF4-FFF2-40B4-BE49-F238E27FC236}">
                <a16:creationId xmlns:a16="http://schemas.microsoft.com/office/drawing/2014/main" id="{60A0B394-EC5F-4C44-A5D3-AD939FDDC57E}"/>
              </a:ext>
            </a:extLst>
          </p:cNvPr>
          <p:cNvSpPr/>
          <p:nvPr/>
        </p:nvSpPr>
        <p:spPr>
          <a:xfrm>
            <a:off x="5078998" y="251734"/>
            <a:ext cx="2402900" cy="1862955"/>
          </a:xfrm>
          <a:prstGeom prst="wedgeEllipseCallout">
            <a:avLst>
              <a:gd name="adj1" fmla="val -75432"/>
              <a:gd name="adj2" fmla="val 21155"/>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CD48535C-7856-9840-8C27-FEDC24FFDB29}"/>
              </a:ext>
            </a:extLst>
          </p:cNvPr>
          <p:cNvSpPr txBox="1"/>
          <p:nvPr/>
        </p:nvSpPr>
        <p:spPr>
          <a:xfrm>
            <a:off x="7743619" y="796443"/>
            <a:ext cx="3119453" cy="1569660"/>
          </a:xfrm>
          <a:prstGeom prst="rect">
            <a:avLst/>
          </a:prstGeom>
          <a:noFill/>
        </p:spPr>
        <p:txBody>
          <a:bodyPr wrap="square" rtlCol="0">
            <a:spAutoFit/>
          </a:bodyPr>
          <a:lstStyle/>
          <a:p>
            <a:pPr algn="ctr"/>
            <a:r>
              <a:rPr lang="en-US" sz="2400" dirty="0"/>
              <a:t>“Widely held and coherent understanding of digital preservation”</a:t>
            </a:r>
          </a:p>
        </p:txBody>
      </p:sp>
      <p:sp>
        <p:nvSpPr>
          <p:cNvPr id="4" name="TextBox 3">
            <a:extLst>
              <a:ext uri="{FF2B5EF4-FFF2-40B4-BE49-F238E27FC236}">
                <a16:creationId xmlns:a16="http://schemas.microsoft.com/office/drawing/2014/main" id="{BD78C006-D9BB-D14E-AAE5-12C4ACC5649E}"/>
              </a:ext>
            </a:extLst>
          </p:cNvPr>
          <p:cNvSpPr txBox="1"/>
          <p:nvPr/>
        </p:nvSpPr>
        <p:spPr>
          <a:xfrm>
            <a:off x="5467201" y="890823"/>
            <a:ext cx="1799660" cy="584775"/>
          </a:xfrm>
          <a:prstGeom prst="rect">
            <a:avLst/>
          </a:prstGeom>
          <a:noFill/>
        </p:spPr>
        <p:txBody>
          <a:bodyPr wrap="none" rtlCol="0">
            <a:spAutoFit/>
          </a:bodyPr>
          <a:lstStyle/>
          <a:p>
            <a:r>
              <a:rPr lang="en-US" sz="3200" dirty="0"/>
              <a:t>By 2025…</a:t>
            </a:r>
          </a:p>
        </p:txBody>
      </p:sp>
      <p:sp>
        <p:nvSpPr>
          <p:cNvPr id="5" name="TextBox 4">
            <a:extLst>
              <a:ext uri="{FF2B5EF4-FFF2-40B4-BE49-F238E27FC236}">
                <a16:creationId xmlns:a16="http://schemas.microsoft.com/office/drawing/2014/main" id="{71CA77B6-DDB9-1144-ADF4-203D976114AF}"/>
              </a:ext>
            </a:extLst>
          </p:cNvPr>
          <p:cNvSpPr txBox="1"/>
          <p:nvPr/>
        </p:nvSpPr>
        <p:spPr>
          <a:xfrm>
            <a:off x="4458918" y="2900118"/>
            <a:ext cx="3816226" cy="1938992"/>
          </a:xfrm>
          <a:prstGeom prst="rect">
            <a:avLst/>
          </a:prstGeom>
          <a:noFill/>
        </p:spPr>
        <p:txBody>
          <a:bodyPr wrap="square" rtlCol="0">
            <a:spAutoFit/>
          </a:bodyPr>
          <a:lstStyle/>
          <a:p>
            <a:pPr algn="ctr"/>
            <a:r>
              <a:rPr lang="en-US" sz="2400" dirty="0"/>
              <a:t>“Institution-wide awareness of policies, strategies, authorities, and rules underpinning digital preservation” </a:t>
            </a:r>
          </a:p>
        </p:txBody>
      </p:sp>
      <p:sp>
        <p:nvSpPr>
          <p:cNvPr id="6" name="TextBox 5">
            <a:extLst>
              <a:ext uri="{FF2B5EF4-FFF2-40B4-BE49-F238E27FC236}">
                <a16:creationId xmlns:a16="http://schemas.microsoft.com/office/drawing/2014/main" id="{F268D551-CDA9-BE49-8997-883524DDB182}"/>
              </a:ext>
            </a:extLst>
          </p:cNvPr>
          <p:cNvSpPr txBox="1"/>
          <p:nvPr/>
        </p:nvSpPr>
        <p:spPr>
          <a:xfrm>
            <a:off x="8512495" y="3635814"/>
            <a:ext cx="2636995" cy="1569660"/>
          </a:xfrm>
          <a:prstGeom prst="rect">
            <a:avLst/>
          </a:prstGeom>
          <a:noFill/>
        </p:spPr>
        <p:txBody>
          <a:bodyPr wrap="square" rtlCol="0">
            <a:spAutoFit/>
          </a:bodyPr>
          <a:lstStyle/>
          <a:p>
            <a:pPr algn="ctr"/>
            <a:r>
              <a:rPr lang="en-US" sz="2400" dirty="0"/>
              <a:t>“Establishment of a fully configured digital archiving service”</a:t>
            </a:r>
          </a:p>
        </p:txBody>
      </p:sp>
      <p:sp>
        <p:nvSpPr>
          <p:cNvPr id="7" name="TextBox 6">
            <a:extLst>
              <a:ext uri="{FF2B5EF4-FFF2-40B4-BE49-F238E27FC236}">
                <a16:creationId xmlns:a16="http://schemas.microsoft.com/office/drawing/2014/main" id="{F889ED69-1FFE-CA4B-9020-256CAE10C2C9}"/>
              </a:ext>
            </a:extLst>
          </p:cNvPr>
          <p:cNvSpPr txBox="1"/>
          <p:nvPr/>
        </p:nvSpPr>
        <p:spPr>
          <a:xfrm>
            <a:off x="1487256" y="5463298"/>
            <a:ext cx="7959889" cy="830997"/>
          </a:xfrm>
          <a:prstGeom prst="rect">
            <a:avLst/>
          </a:prstGeom>
          <a:noFill/>
        </p:spPr>
        <p:txBody>
          <a:bodyPr wrap="square" rtlCol="0">
            <a:spAutoFit/>
          </a:bodyPr>
          <a:lstStyle/>
          <a:p>
            <a:pPr algn="ctr"/>
            <a:r>
              <a:rPr lang="en-US" sz="2400" dirty="0"/>
              <a:t>“Logical, operational workflows for management, acquisition, retention, archiving, and disposal”</a:t>
            </a:r>
          </a:p>
        </p:txBody>
      </p:sp>
      <p:pic>
        <p:nvPicPr>
          <p:cNvPr id="8" name="Picture 7">
            <a:extLst>
              <a:ext uri="{FF2B5EF4-FFF2-40B4-BE49-F238E27FC236}">
                <a16:creationId xmlns:a16="http://schemas.microsoft.com/office/drawing/2014/main" id="{CDAF704E-F906-C947-BF06-3A4B146EADF1}"/>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17487" y="149204"/>
            <a:ext cx="3770399" cy="4888617"/>
          </a:xfrm>
          <a:prstGeom prst="rect">
            <a:avLst/>
          </a:prstGeom>
        </p:spPr>
      </p:pic>
      <p:sp>
        <p:nvSpPr>
          <p:cNvPr id="3" name="Rectangle 2">
            <a:extLst>
              <a:ext uri="{FF2B5EF4-FFF2-40B4-BE49-F238E27FC236}">
                <a16:creationId xmlns:a16="http://schemas.microsoft.com/office/drawing/2014/main" id="{20D7A5C3-90D5-C141-A5AB-EDE0D89472D0}"/>
              </a:ext>
            </a:extLst>
          </p:cNvPr>
          <p:cNvSpPr/>
          <p:nvPr/>
        </p:nvSpPr>
        <p:spPr>
          <a:xfrm>
            <a:off x="662141" y="3576147"/>
            <a:ext cx="2760692" cy="338554"/>
          </a:xfrm>
          <a:prstGeom prst="rect">
            <a:avLst/>
          </a:prstGeom>
        </p:spPr>
        <p:txBody>
          <a:bodyPr wrap="none">
            <a:spAutoFit/>
          </a:bodyPr>
          <a:lstStyle/>
          <a:p>
            <a:r>
              <a:rPr lang="en-AU" sz="1600" dirty="0" err="1">
                <a:solidFill>
                  <a:srgbClr val="2A6496"/>
                </a:solidFill>
                <a:latin typeface="Helvetica Neue" panose="02000503000000020004" pitchFamily="2" charset="0"/>
              </a:rPr>
              <a:t>hdl.handle.net</a:t>
            </a:r>
            <a:r>
              <a:rPr lang="en-AU" sz="1600" dirty="0">
                <a:solidFill>
                  <a:srgbClr val="2A6496"/>
                </a:solidFill>
                <a:latin typeface="Helvetica Neue" panose="02000503000000020004" pitchFamily="2" charset="0"/>
              </a:rPr>
              <a:t>/11343/45135</a:t>
            </a:r>
            <a:endParaRPr lang="en-US" sz="1600" dirty="0"/>
          </a:p>
        </p:txBody>
      </p:sp>
    </p:spTree>
    <p:extLst>
      <p:ext uri="{BB962C8B-B14F-4D97-AF65-F5344CB8AC3E}">
        <p14:creationId xmlns:p14="http://schemas.microsoft.com/office/powerpoint/2010/main" val="13343560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p:bldP spid="4" grpId="0"/>
      <p:bldP spid="5" grpId="0"/>
      <p:bldP spid="6" grpId="0"/>
      <p:bldP spid="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F6E173E3-7218-654C-9AAA-7B0665F94467}"/>
              </a:ext>
            </a:extLst>
          </p:cNvPr>
          <p:cNvSpPr txBox="1"/>
          <p:nvPr/>
        </p:nvSpPr>
        <p:spPr>
          <a:xfrm>
            <a:off x="148997" y="5014796"/>
            <a:ext cx="2139811" cy="1631216"/>
          </a:xfrm>
          <a:custGeom>
            <a:avLst/>
            <a:gdLst>
              <a:gd name="connsiteX0" fmla="*/ 0 w 2139811"/>
              <a:gd name="connsiteY0" fmla="*/ 0 h 1631216"/>
              <a:gd name="connsiteX1" fmla="*/ 513555 w 2139811"/>
              <a:gd name="connsiteY1" fmla="*/ 0 h 1631216"/>
              <a:gd name="connsiteX2" fmla="*/ 984313 w 2139811"/>
              <a:gd name="connsiteY2" fmla="*/ 0 h 1631216"/>
              <a:gd name="connsiteX3" fmla="*/ 1562062 w 2139811"/>
              <a:gd name="connsiteY3" fmla="*/ 0 h 1631216"/>
              <a:gd name="connsiteX4" fmla="*/ 2139811 w 2139811"/>
              <a:gd name="connsiteY4" fmla="*/ 0 h 1631216"/>
              <a:gd name="connsiteX5" fmla="*/ 2139811 w 2139811"/>
              <a:gd name="connsiteY5" fmla="*/ 527427 h 1631216"/>
              <a:gd name="connsiteX6" fmla="*/ 2139811 w 2139811"/>
              <a:gd name="connsiteY6" fmla="*/ 1038541 h 1631216"/>
              <a:gd name="connsiteX7" fmla="*/ 2139811 w 2139811"/>
              <a:gd name="connsiteY7" fmla="*/ 1631216 h 1631216"/>
              <a:gd name="connsiteX8" fmla="*/ 1604858 w 2139811"/>
              <a:gd name="connsiteY8" fmla="*/ 1631216 h 1631216"/>
              <a:gd name="connsiteX9" fmla="*/ 1134100 w 2139811"/>
              <a:gd name="connsiteY9" fmla="*/ 1631216 h 1631216"/>
              <a:gd name="connsiteX10" fmla="*/ 599147 w 2139811"/>
              <a:gd name="connsiteY10" fmla="*/ 1631216 h 1631216"/>
              <a:gd name="connsiteX11" fmla="*/ 0 w 2139811"/>
              <a:gd name="connsiteY11" fmla="*/ 1631216 h 1631216"/>
              <a:gd name="connsiteX12" fmla="*/ 0 w 2139811"/>
              <a:gd name="connsiteY12" fmla="*/ 1103789 h 1631216"/>
              <a:gd name="connsiteX13" fmla="*/ 0 w 2139811"/>
              <a:gd name="connsiteY13" fmla="*/ 576363 h 1631216"/>
              <a:gd name="connsiteX14" fmla="*/ 0 w 2139811"/>
              <a:gd name="connsiteY14" fmla="*/ 0 h 163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39811" h="1631216" extrusionOk="0">
                <a:moveTo>
                  <a:pt x="0" y="0"/>
                </a:moveTo>
                <a:cubicBezTo>
                  <a:pt x="212741" y="-45960"/>
                  <a:pt x="277770" y="44019"/>
                  <a:pt x="513555" y="0"/>
                </a:cubicBezTo>
                <a:cubicBezTo>
                  <a:pt x="749341" y="-44019"/>
                  <a:pt x="812019" y="594"/>
                  <a:pt x="984313" y="0"/>
                </a:cubicBezTo>
                <a:cubicBezTo>
                  <a:pt x="1156607" y="-594"/>
                  <a:pt x="1349331" y="14857"/>
                  <a:pt x="1562062" y="0"/>
                </a:cubicBezTo>
                <a:cubicBezTo>
                  <a:pt x="1774793" y="-14857"/>
                  <a:pt x="1877164" y="13011"/>
                  <a:pt x="2139811" y="0"/>
                </a:cubicBezTo>
                <a:cubicBezTo>
                  <a:pt x="2180202" y="114165"/>
                  <a:pt x="2127779" y="356518"/>
                  <a:pt x="2139811" y="527427"/>
                </a:cubicBezTo>
                <a:cubicBezTo>
                  <a:pt x="2151843" y="698336"/>
                  <a:pt x="2114432" y="815773"/>
                  <a:pt x="2139811" y="1038541"/>
                </a:cubicBezTo>
                <a:cubicBezTo>
                  <a:pt x="2165190" y="1261309"/>
                  <a:pt x="2078334" y="1485816"/>
                  <a:pt x="2139811" y="1631216"/>
                </a:cubicBezTo>
                <a:cubicBezTo>
                  <a:pt x="1989769" y="1684885"/>
                  <a:pt x="1851918" y="1614496"/>
                  <a:pt x="1604858" y="1631216"/>
                </a:cubicBezTo>
                <a:cubicBezTo>
                  <a:pt x="1357798" y="1647936"/>
                  <a:pt x="1251788" y="1621903"/>
                  <a:pt x="1134100" y="1631216"/>
                </a:cubicBezTo>
                <a:cubicBezTo>
                  <a:pt x="1016412" y="1640529"/>
                  <a:pt x="826896" y="1616597"/>
                  <a:pt x="599147" y="1631216"/>
                </a:cubicBezTo>
                <a:cubicBezTo>
                  <a:pt x="371398" y="1645835"/>
                  <a:pt x="299253" y="1612789"/>
                  <a:pt x="0" y="1631216"/>
                </a:cubicBezTo>
                <a:cubicBezTo>
                  <a:pt x="-53805" y="1389572"/>
                  <a:pt x="13462" y="1245545"/>
                  <a:pt x="0" y="1103789"/>
                </a:cubicBezTo>
                <a:cubicBezTo>
                  <a:pt x="-13462" y="962033"/>
                  <a:pt x="30956" y="789509"/>
                  <a:pt x="0" y="576363"/>
                </a:cubicBezTo>
                <a:cubicBezTo>
                  <a:pt x="-30956" y="363217"/>
                  <a:pt x="50436" y="210864"/>
                  <a:pt x="0" y="0"/>
                </a:cubicBezTo>
                <a:close/>
              </a:path>
            </a:pathLst>
          </a:custGeom>
          <a:noFill/>
          <a:ln>
            <a:solidFill>
              <a:schemeClr val="accent1"/>
            </a:solidFill>
            <a:extLst>
              <a:ext uri="{C807C97D-BFC1-408E-A445-0C87EB9F89A2}">
                <ask:lineSketchStyleProps xmlns:ask="http://schemas.microsoft.com/office/drawing/2018/sketchyshapes" xmlns="" sd="1219033472">
                  <a:prstGeom prst="rect">
                    <a:avLst/>
                  </a:prstGeom>
                  <ask:type>
                    <ask:lineSketchScribble/>
                  </ask:type>
                </ask:lineSketchStyleProps>
              </a:ext>
            </a:extLst>
          </a:ln>
        </p:spPr>
        <p:txBody>
          <a:bodyPr wrap="square" rtlCol="0">
            <a:spAutoFit/>
          </a:bodyPr>
          <a:lstStyle/>
          <a:p>
            <a:pPr algn="ctr"/>
            <a:r>
              <a:rPr lang="en-US" sz="2000" dirty="0"/>
              <a:t>Digital preservation framework, procedures, wiki development</a:t>
            </a:r>
          </a:p>
        </p:txBody>
      </p:sp>
      <p:pic>
        <p:nvPicPr>
          <p:cNvPr id="14" name="Picture 13" descr="A screenshot of a cell phone&#10;&#10;Description automatically generated">
            <a:extLst>
              <a:ext uri="{FF2B5EF4-FFF2-40B4-BE49-F238E27FC236}">
                <a16:creationId xmlns:a16="http://schemas.microsoft.com/office/drawing/2014/main" id="{24E19323-CA39-C941-8FFB-5AA5C68E36B0}"/>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834819" y="938704"/>
            <a:ext cx="6415732" cy="5506416"/>
          </a:xfrm>
          <a:prstGeom prst="rect">
            <a:avLst/>
          </a:prstGeom>
        </p:spPr>
      </p:pic>
      <p:cxnSp>
        <p:nvCxnSpPr>
          <p:cNvPr id="5" name="Straight Arrow Connector 4">
            <a:extLst>
              <a:ext uri="{FF2B5EF4-FFF2-40B4-BE49-F238E27FC236}">
                <a16:creationId xmlns:a16="http://schemas.microsoft.com/office/drawing/2014/main" id="{41718088-7DCA-4247-9672-3DF8C92496E7}"/>
              </a:ext>
            </a:extLst>
          </p:cNvPr>
          <p:cNvCxnSpPr>
            <a:cxnSpLocks/>
          </p:cNvCxnSpPr>
          <p:nvPr/>
        </p:nvCxnSpPr>
        <p:spPr>
          <a:xfrm>
            <a:off x="8955741" y="3691912"/>
            <a:ext cx="938718" cy="325452"/>
          </a:xfrm>
          <a:prstGeom prst="straightConnector1">
            <a:avLst/>
          </a:prstGeom>
          <a:ln w="149225">
            <a:solidFill>
              <a:schemeClr val="accent6">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956F3F83-D24D-544F-A69C-BE337606D691}"/>
              </a:ext>
            </a:extLst>
          </p:cNvPr>
          <p:cNvSpPr txBox="1"/>
          <p:nvPr/>
        </p:nvSpPr>
        <p:spPr>
          <a:xfrm>
            <a:off x="9968747" y="3712777"/>
            <a:ext cx="1946270" cy="1938992"/>
          </a:xfrm>
          <a:custGeom>
            <a:avLst/>
            <a:gdLst>
              <a:gd name="connsiteX0" fmla="*/ 0 w 1946270"/>
              <a:gd name="connsiteY0" fmla="*/ 0 h 1938992"/>
              <a:gd name="connsiteX1" fmla="*/ 467105 w 1946270"/>
              <a:gd name="connsiteY1" fmla="*/ 0 h 1938992"/>
              <a:gd name="connsiteX2" fmla="*/ 895284 w 1946270"/>
              <a:gd name="connsiteY2" fmla="*/ 0 h 1938992"/>
              <a:gd name="connsiteX3" fmla="*/ 1420777 w 1946270"/>
              <a:gd name="connsiteY3" fmla="*/ 0 h 1938992"/>
              <a:gd name="connsiteX4" fmla="*/ 1946270 w 1946270"/>
              <a:gd name="connsiteY4" fmla="*/ 0 h 1938992"/>
              <a:gd name="connsiteX5" fmla="*/ 1946270 w 1946270"/>
              <a:gd name="connsiteY5" fmla="*/ 465358 h 1938992"/>
              <a:gd name="connsiteX6" fmla="*/ 1946270 w 1946270"/>
              <a:gd name="connsiteY6" fmla="*/ 911326 h 1938992"/>
              <a:gd name="connsiteX7" fmla="*/ 1946270 w 1946270"/>
              <a:gd name="connsiteY7" fmla="*/ 1396074 h 1938992"/>
              <a:gd name="connsiteX8" fmla="*/ 1946270 w 1946270"/>
              <a:gd name="connsiteY8" fmla="*/ 1938992 h 1938992"/>
              <a:gd name="connsiteX9" fmla="*/ 1498628 w 1946270"/>
              <a:gd name="connsiteY9" fmla="*/ 1938992 h 1938992"/>
              <a:gd name="connsiteX10" fmla="*/ 1012060 w 1946270"/>
              <a:gd name="connsiteY10" fmla="*/ 1938992 h 1938992"/>
              <a:gd name="connsiteX11" fmla="*/ 525493 w 1946270"/>
              <a:gd name="connsiteY11" fmla="*/ 1938992 h 1938992"/>
              <a:gd name="connsiteX12" fmla="*/ 0 w 1946270"/>
              <a:gd name="connsiteY12" fmla="*/ 1938992 h 1938992"/>
              <a:gd name="connsiteX13" fmla="*/ 0 w 1946270"/>
              <a:gd name="connsiteY13" fmla="*/ 1415464 h 1938992"/>
              <a:gd name="connsiteX14" fmla="*/ 0 w 1946270"/>
              <a:gd name="connsiteY14" fmla="*/ 891936 h 1938992"/>
              <a:gd name="connsiteX15" fmla="*/ 0 w 1946270"/>
              <a:gd name="connsiteY15" fmla="*/ 0 h 193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6270" h="1938992" extrusionOk="0">
                <a:moveTo>
                  <a:pt x="0" y="0"/>
                </a:moveTo>
                <a:cubicBezTo>
                  <a:pt x="102286" y="-22611"/>
                  <a:pt x="329455" y="2904"/>
                  <a:pt x="467105" y="0"/>
                </a:cubicBezTo>
                <a:cubicBezTo>
                  <a:pt x="604756" y="-2904"/>
                  <a:pt x="710523" y="31303"/>
                  <a:pt x="895284" y="0"/>
                </a:cubicBezTo>
                <a:cubicBezTo>
                  <a:pt x="1080045" y="-31303"/>
                  <a:pt x="1260260" y="44424"/>
                  <a:pt x="1420777" y="0"/>
                </a:cubicBezTo>
                <a:cubicBezTo>
                  <a:pt x="1581294" y="-44424"/>
                  <a:pt x="1815641" y="32815"/>
                  <a:pt x="1946270" y="0"/>
                </a:cubicBezTo>
                <a:cubicBezTo>
                  <a:pt x="1980316" y="95537"/>
                  <a:pt x="1923594" y="368772"/>
                  <a:pt x="1946270" y="465358"/>
                </a:cubicBezTo>
                <a:cubicBezTo>
                  <a:pt x="1968946" y="561944"/>
                  <a:pt x="1919796" y="764590"/>
                  <a:pt x="1946270" y="911326"/>
                </a:cubicBezTo>
                <a:cubicBezTo>
                  <a:pt x="1972744" y="1058062"/>
                  <a:pt x="1892257" y="1241080"/>
                  <a:pt x="1946270" y="1396074"/>
                </a:cubicBezTo>
                <a:cubicBezTo>
                  <a:pt x="2000283" y="1551068"/>
                  <a:pt x="1912756" y="1799460"/>
                  <a:pt x="1946270" y="1938992"/>
                </a:cubicBezTo>
                <a:cubicBezTo>
                  <a:pt x="1829234" y="1976364"/>
                  <a:pt x="1657078" y="1905908"/>
                  <a:pt x="1498628" y="1938992"/>
                </a:cubicBezTo>
                <a:cubicBezTo>
                  <a:pt x="1340178" y="1972076"/>
                  <a:pt x="1165395" y="1933103"/>
                  <a:pt x="1012060" y="1938992"/>
                </a:cubicBezTo>
                <a:cubicBezTo>
                  <a:pt x="858725" y="1944881"/>
                  <a:pt x="682240" y="1904842"/>
                  <a:pt x="525493" y="1938992"/>
                </a:cubicBezTo>
                <a:cubicBezTo>
                  <a:pt x="368746" y="1973142"/>
                  <a:pt x="150304" y="1892526"/>
                  <a:pt x="0" y="1938992"/>
                </a:cubicBezTo>
                <a:cubicBezTo>
                  <a:pt x="-11303" y="1824096"/>
                  <a:pt x="56229" y="1654725"/>
                  <a:pt x="0" y="1415464"/>
                </a:cubicBezTo>
                <a:cubicBezTo>
                  <a:pt x="-56229" y="1176203"/>
                  <a:pt x="45577" y="1031475"/>
                  <a:pt x="0" y="891936"/>
                </a:cubicBezTo>
                <a:cubicBezTo>
                  <a:pt x="-45577" y="752397"/>
                  <a:pt x="76403" y="397966"/>
                  <a:pt x="0" y="0"/>
                </a:cubicBezTo>
                <a:close/>
              </a:path>
            </a:pathLst>
          </a:custGeom>
          <a:noFill/>
          <a:ln>
            <a:solidFill>
              <a:schemeClr val="accent1"/>
            </a:solidFill>
            <a:extLst>
              <a:ext uri="{C807C97D-BFC1-408E-A445-0C87EB9F89A2}">
                <ask:lineSketchStyleProps xmlns:ask="http://schemas.microsoft.com/office/drawing/2018/sketchyshapes" xmlns="" sd="1219033472">
                  <a:prstGeom prst="rect">
                    <a:avLst/>
                  </a:prstGeom>
                  <ask:type>
                    <ask:lineSketchScribble/>
                  </ask:type>
                </ask:lineSketchStyleProps>
              </a:ext>
            </a:extLst>
          </a:ln>
        </p:spPr>
        <p:txBody>
          <a:bodyPr wrap="square" rtlCol="0">
            <a:spAutoFit/>
          </a:bodyPr>
          <a:lstStyle/>
          <a:p>
            <a:pPr algn="ctr"/>
            <a:r>
              <a:rPr lang="en-US" sz="2000" dirty="0"/>
              <a:t>Enterprise technology system procured &amp; implemented; three areas integrated so far</a:t>
            </a:r>
          </a:p>
        </p:txBody>
      </p:sp>
      <p:cxnSp>
        <p:nvCxnSpPr>
          <p:cNvPr id="7" name="Straight Arrow Connector 6">
            <a:extLst>
              <a:ext uri="{FF2B5EF4-FFF2-40B4-BE49-F238E27FC236}">
                <a16:creationId xmlns:a16="http://schemas.microsoft.com/office/drawing/2014/main" id="{4EC01EFD-B524-B149-866C-80F159BD3C8E}"/>
              </a:ext>
            </a:extLst>
          </p:cNvPr>
          <p:cNvCxnSpPr>
            <a:cxnSpLocks/>
          </p:cNvCxnSpPr>
          <p:nvPr/>
        </p:nvCxnSpPr>
        <p:spPr>
          <a:xfrm flipH="1">
            <a:off x="2190913" y="4420267"/>
            <a:ext cx="1157405" cy="486245"/>
          </a:xfrm>
          <a:prstGeom prst="straightConnector1">
            <a:avLst/>
          </a:prstGeom>
          <a:ln w="149225">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16" name="Title 2">
            <a:extLst>
              <a:ext uri="{FF2B5EF4-FFF2-40B4-BE49-F238E27FC236}">
                <a16:creationId xmlns:a16="http://schemas.microsoft.com/office/drawing/2014/main" id="{B8B7AF8F-2BED-A74C-87DC-F9BDE558CCD6}"/>
              </a:ext>
            </a:extLst>
          </p:cNvPr>
          <p:cNvSpPr>
            <a:spLocks noGrp="1"/>
          </p:cNvSpPr>
          <p:nvPr>
            <p:ph type="title"/>
          </p:nvPr>
        </p:nvSpPr>
        <p:spPr>
          <a:xfrm>
            <a:off x="1218903" y="0"/>
            <a:ext cx="10296000" cy="887360"/>
          </a:xfrm>
        </p:spPr>
        <p:txBody>
          <a:bodyPr/>
          <a:lstStyle/>
          <a:p>
            <a:r>
              <a:rPr lang="en-US" dirty="0"/>
              <a:t>DP Strategy milestones 2020-21 &amp; next steps</a:t>
            </a:r>
          </a:p>
        </p:txBody>
      </p:sp>
      <p:cxnSp>
        <p:nvCxnSpPr>
          <p:cNvPr id="17" name="Straight Arrow Connector 16">
            <a:extLst>
              <a:ext uri="{FF2B5EF4-FFF2-40B4-BE49-F238E27FC236}">
                <a16:creationId xmlns:a16="http://schemas.microsoft.com/office/drawing/2014/main" id="{5BA9D768-E082-D748-B409-3E5F73E962EF}"/>
              </a:ext>
            </a:extLst>
          </p:cNvPr>
          <p:cNvCxnSpPr>
            <a:cxnSpLocks/>
          </p:cNvCxnSpPr>
          <p:nvPr/>
        </p:nvCxnSpPr>
        <p:spPr>
          <a:xfrm flipH="1">
            <a:off x="1974939" y="2215738"/>
            <a:ext cx="1044257" cy="0"/>
          </a:xfrm>
          <a:prstGeom prst="straightConnector1">
            <a:avLst/>
          </a:prstGeom>
          <a:ln w="149225">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7F6690DE-2F8C-3047-8585-2D7EBB937DC8}"/>
              </a:ext>
            </a:extLst>
          </p:cNvPr>
          <p:cNvSpPr txBox="1"/>
          <p:nvPr/>
        </p:nvSpPr>
        <p:spPr>
          <a:xfrm>
            <a:off x="276983" y="1349914"/>
            <a:ext cx="1591975" cy="3170099"/>
          </a:xfrm>
          <a:custGeom>
            <a:avLst/>
            <a:gdLst>
              <a:gd name="connsiteX0" fmla="*/ 0 w 1591975"/>
              <a:gd name="connsiteY0" fmla="*/ 0 h 3170099"/>
              <a:gd name="connsiteX1" fmla="*/ 514739 w 1591975"/>
              <a:gd name="connsiteY1" fmla="*/ 0 h 3170099"/>
              <a:gd name="connsiteX2" fmla="*/ 997638 w 1591975"/>
              <a:gd name="connsiteY2" fmla="*/ 0 h 3170099"/>
              <a:gd name="connsiteX3" fmla="*/ 1591975 w 1591975"/>
              <a:gd name="connsiteY3" fmla="*/ 0 h 3170099"/>
              <a:gd name="connsiteX4" fmla="*/ 1591975 w 1591975"/>
              <a:gd name="connsiteY4" fmla="*/ 496649 h 3170099"/>
              <a:gd name="connsiteX5" fmla="*/ 1591975 w 1591975"/>
              <a:gd name="connsiteY5" fmla="*/ 961597 h 3170099"/>
              <a:gd name="connsiteX6" fmla="*/ 1591975 w 1591975"/>
              <a:gd name="connsiteY6" fmla="*/ 1426545 h 3170099"/>
              <a:gd name="connsiteX7" fmla="*/ 1591975 w 1591975"/>
              <a:gd name="connsiteY7" fmla="*/ 1954894 h 3170099"/>
              <a:gd name="connsiteX8" fmla="*/ 1591975 w 1591975"/>
              <a:gd name="connsiteY8" fmla="*/ 2483244 h 3170099"/>
              <a:gd name="connsiteX9" fmla="*/ 1591975 w 1591975"/>
              <a:gd name="connsiteY9" fmla="*/ 3170099 h 3170099"/>
              <a:gd name="connsiteX10" fmla="*/ 1093156 w 1591975"/>
              <a:gd name="connsiteY10" fmla="*/ 3170099 h 3170099"/>
              <a:gd name="connsiteX11" fmla="*/ 562498 w 1591975"/>
              <a:gd name="connsiteY11" fmla="*/ 3170099 h 3170099"/>
              <a:gd name="connsiteX12" fmla="*/ 0 w 1591975"/>
              <a:gd name="connsiteY12" fmla="*/ 3170099 h 3170099"/>
              <a:gd name="connsiteX13" fmla="*/ 0 w 1591975"/>
              <a:gd name="connsiteY13" fmla="*/ 2578347 h 3170099"/>
              <a:gd name="connsiteX14" fmla="*/ 0 w 1591975"/>
              <a:gd name="connsiteY14" fmla="*/ 1986595 h 3170099"/>
              <a:gd name="connsiteX15" fmla="*/ 0 w 1591975"/>
              <a:gd name="connsiteY15" fmla="*/ 1394844 h 3170099"/>
              <a:gd name="connsiteX16" fmla="*/ 0 w 1591975"/>
              <a:gd name="connsiteY16" fmla="*/ 866494 h 3170099"/>
              <a:gd name="connsiteX17" fmla="*/ 0 w 1591975"/>
              <a:gd name="connsiteY17" fmla="*/ 0 h 3170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91975" h="3170099" extrusionOk="0">
                <a:moveTo>
                  <a:pt x="0" y="0"/>
                </a:moveTo>
                <a:cubicBezTo>
                  <a:pt x="116177" y="-58318"/>
                  <a:pt x="407908" y="10748"/>
                  <a:pt x="514739" y="0"/>
                </a:cubicBezTo>
                <a:cubicBezTo>
                  <a:pt x="621570" y="-10748"/>
                  <a:pt x="846486" y="36815"/>
                  <a:pt x="997638" y="0"/>
                </a:cubicBezTo>
                <a:cubicBezTo>
                  <a:pt x="1148790" y="-36815"/>
                  <a:pt x="1464980" y="36157"/>
                  <a:pt x="1591975" y="0"/>
                </a:cubicBezTo>
                <a:cubicBezTo>
                  <a:pt x="1629780" y="208761"/>
                  <a:pt x="1543325" y="327717"/>
                  <a:pt x="1591975" y="496649"/>
                </a:cubicBezTo>
                <a:cubicBezTo>
                  <a:pt x="1640625" y="665581"/>
                  <a:pt x="1553605" y="854861"/>
                  <a:pt x="1591975" y="961597"/>
                </a:cubicBezTo>
                <a:cubicBezTo>
                  <a:pt x="1630345" y="1068333"/>
                  <a:pt x="1579074" y="1202305"/>
                  <a:pt x="1591975" y="1426545"/>
                </a:cubicBezTo>
                <a:cubicBezTo>
                  <a:pt x="1604876" y="1650785"/>
                  <a:pt x="1534050" y="1759679"/>
                  <a:pt x="1591975" y="1954894"/>
                </a:cubicBezTo>
                <a:cubicBezTo>
                  <a:pt x="1649900" y="2150109"/>
                  <a:pt x="1574528" y="2223778"/>
                  <a:pt x="1591975" y="2483244"/>
                </a:cubicBezTo>
                <a:cubicBezTo>
                  <a:pt x="1609422" y="2742710"/>
                  <a:pt x="1559786" y="2892806"/>
                  <a:pt x="1591975" y="3170099"/>
                </a:cubicBezTo>
                <a:cubicBezTo>
                  <a:pt x="1408856" y="3201374"/>
                  <a:pt x="1332079" y="3146333"/>
                  <a:pt x="1093156" y="3170099"/>
                </a:cubicBezTo>
                <a:cubicBezTo>
                  <a:pt x="854233" y="3193865"/>
                  <a:pt x="709209" y="3116049"/>
                  <a:pt x="562498" y="3170099"/>
                </a:cubicBezTo>
                <a:cubicBezTo>
                  <a:pt x="415787" y="3224149"/>
                  <a:pt x="170170" y="3133884"/>
                  <a:pt x="0" y="3170099"/>
                </a:cubicBezTo>
                <a:cubicBezTo>
                  <a:pt x="-16944" y="3017845"/>
                  <a:pt x="20646" y="2745758"/>
                  <a:pt x="0" y="2578347"/>
                </a:cubicBezTo>
                <a:cubicBezTo>
                  <a:pt x="-20646" y="2410936"/>
                  <a:pt x="35256" y="2205639"/>
                  <a:pt x="0" y="1986595"/>
                </a:cubicBezTo>
                <a:cubicBezTo>
                  <a:pt x="-35256" y="1767551"/>
                  <a:pt x="47149" y="1679177"/>
                  <a:pt x="0" y="1394844"/>
                </a:cubicBezTo>
                <a:cubicBezTo>
                  <a:pt x="-47149" y="1110511"/>
                  <a:pt x="11428" y="1049850"/>
                  <a:pt x="0" y="866494"/>
                </a:cubicBezTo>
                <a:cubicBezTo>
                  <a:pt x="-11428" y="683138"/>
                  <a:pt x="30821" y="357834"/>
                  <a:pt x="0" y="0"/>
                </a:cubicBezTo>
                <a:close/>
              </a:path>
            </a:pathLst>
          </a:custGeom>
          <a:noFill/>
          <a:ln>
            <a:solidFill>
              <a:schemeClr val="accent1"/>
            </a:solidFill>
            <a:extLst>
              <a:ext uri="{C807C97D-BFC1-408E-A445-0C87EB9F89A2}">
                <ask:lineSketchStyleProps xmlns:ask="http://schemas.microsoft.com/office/drawing/2018/sketchyshapes" xmlns="" sd="1219033472">
                  <a:prstGeom prst="rect">
                    <a:avLst/>
                  </a:prstGeom>
                  <ask:type>
                    <ask:lineSketchScribble/>
                  </ask:type>
                </ask:lineSketchStyleProps>
              </a:ext>
            </a:extLst>
          </a:ln>
        </p:spPr>
        <p:txBody>
          <a:bodyPr wrap="square" rtlCol="0">
            <a:spAutoFit/>
          </a:bodyPr>
          <a:lstStyle/>
          <a:p>
            <a:pPr algn="ctr"/>
            <a:r>
              <a:rPr lang="en-US" sz="2000" dirty="0"/>
              <a:t>Shift from project/s to Program</a:t>
            </a:r>
          </a:p>
          <a:p>
            <a:pPr algn="ctr"/>
            <a:endParaRPr lang="en-US" sz="2000" dirty="0"/>
          </a:p>
          <a:p>
            <a:pPr algn="ctr"/>
            <a:r>
              <a:rPr lang="en-US" sz="2000" dirty="0"/>
              <a:t>Next: “Cultural Collections” and “Research Data”</a:t>
            </a:r>
          </a:p>
        </p:txBody>
      </p:sp>
      <p:sp>
        <p:nvSpPr>
          <p:cNvPr id="24" name="TextBox 23">
            <a:extLst>
              <a:ext uri="{FF2B5EF4-FFF2-40B4-BE49-F238E27FC236}">
                <a16:creationId xmlns:a16="http://schemas.microsoft.com/office/drawing/2014/main" id="{737A06C0-825B-BF4F-B286-5B692F7AEB18}"/>
              </a:ext>
            </a:extLst>
          </p:cNvPr>
          <p:cNvSpPr txBox="1"/>
          <p:nvPr/>
        </p:nvSpPr>
        <p:spPr>
          <a:xfrm>
            <a:off x="9428837" y="1227096"/>
            <a:ext cx="2486180" cy="1631216"/>
          </a:xfrm>
          <a:custGeom>
            <a:avLst/>
            <a:gdLst>
              <a:gd name="connsiteX0" fmla="*/ 0 w 2486180"/>
              <a:gd name="connsiteY0" fmla="*/ 0 h 1631216"/>
              <a:gd name="connsiteX1" fmla="*/ 472374 w 2486180"/>
              <a:gd name="connsiteY1" fmla="*/ 0 h 1631216"/>
              <a:gd name="connsiteX2" fmla="*/ 895025 w 2486180"/>
              <a:gd name="connsiteY2" fmla="*/ 0 h 1631216"/>
              <a:gd name="connsiteX3" fmla="*/ 1441984 w 2486180"/>
              <a:gd name="connsiteY3" fmla="*/ 0 h 1631216"/>
              <a:gd name="connsiteX4" fmla="*/ 1914359 w 2486180"/>
              <a:gd name="connsiteY4" fmla="*/ 0 h 1631216"/>
              <a:gd name="connsiteX5" fmla="*/ 2486180 w 2486180"/>
              <a:gd name="connsiteY5" fmla="*/ 0 h 1631216"/>
              <a:gd name="connsiteX6" fmla="*/ 2486180 w 2486180"/>
              <a:gd name="connsiteY6" fmla="*/ 576363 h 1631216"/>
              <a:gd name="connsiteX7" fmla="*/ 2486180 w 2486180"/>
              <a:gd name="connsiteY7" fmla="*/ 1120102 h 1631216"/>
              <a:gd name="connsiteX8" fmla="*/ 2486180 w 2486180"/>
              <a:gd name="connsiteY8" fmla="*/ 1631216 h 1631216"/>
              <a:gd name="connsiteX9" fmla="*/ 2038668 w 2486180"/>
              <a:gd name="connsiteY9" fmla="*/ 1631216 h 1631216"/>
              <a:gd name="connsiteX10" fmla="*/ 1541432 w 2486180"/>
              <a:gd name="connsiteY10" fmla="*/ 1631216 h 1631216"/>
              <a:gd name="connsiteX11" fmla="*/ 1044196 w 2486180"/>
              <a:gd name="connsiteY11" fmla="*/ 1631216 h 1631216"/>
              <a:gd name="connsiteX12" fmla="*/ 571821 w 2486180"/>
              <a:gd name="connsiteY12" fmla="*/ 1631216 h 1631216"/>
              <a:gd name="connsiteX13" fmla="*/ 0 w 2486180"/>
              <a:gd name="connsiteY13" fmla="*/ 1631216 h 1631216"/>
              <a:gd name="connsiteX14" fmla="*/ 0 w 2486180"/>
              <a:gd name="connsiteY14" fmla="*/ 1054853 h 1631216"/>
              <a:gd name="connsiteX15" fmla="*/ 0 w 2486180"/>
              <a:gd name="connsiteY15" fmla="*/ 478490 h 1631216"/>
              <a:gd name="connsiteX16" fmla="*/ 0 w 2486180"/>
              <a:gd name="connsiteY16" fmla="*/ 0 h 163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86180" h="1631216" extrusionOk="0">
                <a:moveTo>
                  <a:pt x="0" y="0"/>
                </a:moveTo>
                <a:cubicBezTo>
                  <a:pt x="200107" y="-39332"/>
                  <a:pt x="359168" y="19958"/>
                  <a:pt x="472374" y="0"/>
                </a:cubicBezTo>
                <a:cubicBezTo>
                  <a:pt x="585580" y="-19958"/>
                  <a:pt x="701445" y="18209"/>
                  <a:pt x="895025" y="0"/>
                </a:cubicBezTo>
                <a:cubicBezTo>
                  <a:pt x="1088605" y="-18209"/>
                  <a:pt x="1264511" y="51543"/>
                  <a:pt x="1441984" y="0"/>
                </a:cubicBezTo>
                <a:cubicBezTo>
                  <a:pt x="1619457" y="-51543"/>
                  <a:pt x="1803418" y="33033"/>
                  <a:pt x="1914359" y="0"/>
                </a:cubicBezTo>
                <a:cubicBezTo>
                  <a:pt x="2025301" y="-33033"/>
                  <a:pt x="2356713" y="32514"/>
                  <a:pt x="2486180" y="0"/>
                </a:cubicBezTo>
                <a:cubicBezTo>
                  <a:pt x="2555320" y="249505"/>
                  <a:pt x="2484101" y="451565"/>
                  <a:pt x="2486180" y="576363"/>
                </a:cubicBezTo>
                <a:cubicBezTo>
                  <a:pt x="2488259" y="701161"/>
                  <a:pt x="2448022" y="1008183"/>
                  <a:pt x="2486180" y="1120102"/>
                </a:cubicBezTo>
                <a:cubicBezTo>
                  <a:pt x="2524338" y="1232021"/>
                  <a:pt x="2425404" y="1408175"/>
                  <a:pt x="2486180" y="1631216"/>
                </a:cubicBezTo>
                <a:cubicBezTo>
                  <a:pt x="2307466" y="1638732"/>
                  <a:pt x="2150681" y="1581534"/>
                  <a:pt x="2038668" y="1631216"/>
                </a:cubicBezTo>
                <a:cubicBezTo>
                  <a:pt x="1926655" y="1680898"/>
                  <a:pt x="1681741" y="1584703"/>
                  <a:pt x="1541432" y="1631216"/>
                </a:cubicBezTo>
                <a:cubicBezTo>
                  <a:pt x="1401123" y="1677729"/>
                  <a:pt x="1182920" y="1620401"/>
                  <a:pt x="1044196" y="1631216"/>
                </a:cubicBezTo>
                <a:cubicBezTo>
                  <a:pt x="905472" y="1642031"/>
                  <a:pt x="782495" y="1630918"/>
                  <a:pt x="571821" y="1631216"/>
                </a:cubicBezTo>
                <a:cubicBezTo>
                  <a:pt x="361147" y="1631514"/>
                  <a:pt x="134042" y="1573893"/>
                  <a:pt x="0" y="1631216"/>
                </a:cubicBezTo>
                <a:cubicBezTo>
                  <a:pt x="-14002" y="1500168"/>
                  <a:pt x="50436" y="1265717"/>
                  <a:pt x="0" y="1054853"/>
                </a:cubicBezTo>
                <a:cubicBezTo>
                  <a:pt x="-50436" y="843989"/>
                  <a:pt x="46578" y="715972"/>
                  <a:pt x="0" y="478490"/>
                </a:cubicBezTo>
                <a:cubicBezTo>
                  <a:pt x="-46578" y="241008"/>
                  <a:pt x="49973" y="200412"/>
                  <a:pt x="0" y="0"/>
                </a:cubicBezTo>
                <a:close/>
              </a:path>
            </a:pathLst>
          </a:custGeom>
          <a:noFill/>
          <a:ln>
            <a:solidFill>
              <a:schemeClr val="accent1"/>
            </a:solidFill>
            <a:extLst>
              <a:ext uri="{C807C97D-BFC1-408E-A445-0C87EB9F89A2}">
                <ask:lineSketchStyleProps xmlns:ask="http://schemas.microsoft.com/office/drawing/2018/sketchyshapes" xmlns="" sd="1219033472">
                  <a:prstGeom prst="rect">
                    <a:avLst/>
                  </a:prstGeom>
                  <ask:type>
                    <ask:lineSketchScribble/>
                  </ask:type>
                </ask:lineSketchStyleProps>
              </a:ext>
            </a:extLst>
          </a:ln>
        </p:spPr>
        <p:txBody>
          <a:bodyPr wrap="square" rtlCol="0">
            <a:spAutoFit/>
          </a:bodyPr>
          <a:lstStyle/>
          <a:p>
            <a:pPr algn="ctr"/>
            <a:r>
              <a:rPr lang="en-US" sz="2000" dirty="0"/>
              <a:t>Membership and strategic international partnership with Digital Preservation Coalition (DPC)</a:t>
            </a:r>
          </a:p>
        </p:txBody>
      </p:sp>
      <p:cxnSp>
        <p:nvCxnSpPr>
          <p:cNvPr id="25" name="Straight Arrow Connector 24">
            <a:extLst>
              <a:ext uri="{FF2B5EF4-FFF2-40B4-BE49-F238E27FC236}">
                <a16:creationId xmlns:a16="http://schemas.microsoft.com/office/drawing/2014/main" id="{D8050757-66EA-F045-91FE-613CED12F6C0}"/>
              </a:ext>
            </a:extLst>
          </p:cNvPr>
          <p:cNvCxnSpPr>
            <a:cxnSpLocks/>
          </p:cNvCxnSpPr>
          <p:nvPr/>
        </p:nvCxnSpPr>
        <p:spPr>
          <a:xfrm>
            <a:off x="7221071" y="1917673"/>
            <a:ext cx="2136110" cy="0"/>
          </a:xfrm>
          <a:prstGeom prst="straightConnector1">
            <a:avLst/>
          </a:prstGeom>
          <a:ln w="149225">
            <a:solidFill>
              <a:schemeClr val="accent6"/>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22778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 grpId="0" animBg="1"/>
      <p:bldP spid="19" grpId="0" animBg="1"/>
      <p:bldP spid="2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6FCEDE28-9FE4-44FB-94D2-DD65E8E9474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22DD25-61AE-413C-B4D2-EF2365C9B2E1}" type="slidenum">
              <a:rPr kumimoji="0" lang="en-A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AU" sz="1200" b="0" i="0" u="none" strike="noStrike" kern="1200" cap="none" spc="0" normalizeH="0" baseline="0" noProof="0">
              <a:ln>
                <a:noFill/>
              </a:ln>
              <a:solidFill>
                <a:prstClr val="black"/>
              </a:solidFill>
              <a:effectLst/>
              <a:uLnTx/>
              <a:uFillTx/>
              <a:latin typeface="Calibri"/>
              <a:ea typeface="+mn-ea"/>
              <a:cs typeface="+mn-cs"/>
            </a:endParaRPr>
          </a:p>
        </p:txBody>
      </p:sp>
      <p:sp>
        <p:nvSpPr>
          <p:cNvPr id="9" name="Rectangle 8">
            <a:extLst>
              <a:ext uri="{FF2B5EF4-FFF2-40B4-BE49-F238E27FC236}">
                <a16:creationId xmlns:a16="http://schemas.microsoft.com/office/drawing/2014/main" id="{180241F0-2308-4441-B6F5-3363018A15DE}"/>
              </a:ext>
            </a:extLst>
          </p:cNvPr>
          <p:cNvSpPr/>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Rectangle 9">
            <a:extLst>
              <a:ext uri="{FF2B5EF4-FFF2-40B4-BE49-F238E27FC236}">
                <a16:creationId xmlns:a16="http://schemas.microsoft.com/office/drawing/2014/main" id="{F7380A08-2496-4264-BA95-6E7F6DE2962A}"/>
              </a:ext>
            </a:extLst>
          </p:cNvPr>
          <p:cNvSpPr/>
          <p:nvPr/>
        </p:nvSpPr>
        <p:spPr>
          <a:xfrm>
            <a:off x="1" y="2805047"/>
            <a:ext cx="12192000"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a:ln>
                  <a:noFill/>
                </a:ln>
                <a:solidFill>
                  <a:prstClr val="white"/>
                </a:solidFill>
                <a:effectLst/>
                <a:uLnTx/>
                <a:uFillTx/>
                <a:latin typeface="Georgia"/>
                <a:ea typeface="+mn-ea"/>
                <a:cs typeface="+mn-cs"/>
              </a:rPr>
              <a:t>University records</a:t>
            </a:r>
          </a:p>
        </p:txBody>
      </p:sp>
    </p:spTree>
    <p:extLst>
      <p:ext uri="{BB962C8B-B14F-4D97-AF65-F5344CB8AC3E}">
        <p14:creationId xmlns:p14="http://schemas.microsoft.com/office/powerpoint/2010/main" val="61136779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870BCB8-6C69-4E98-B89D-C3C8E216CB82}"/>
              </a:ext>
            </a:extLst>
          </p:cNvPr>
          <p:cNvSpPr>
            <a:spLocks noGrp="1"/>
          </p:cNvSpPr>
          <p:nvPr>
            <p:ph type="title"/>
          </p:nvPr>
        </p:nvSpPr>
        <p:spPr/>
        <p:txBody>
          <a:bodyPr/>
          <a:lstStyle/>
          <a:p>
            <a:r>
              <a:rPr lang="en-US"/>
              <a:t>University records</a:t>
            </a:r>
          </a:p>
        </p:txBody>
      </p:sp>
      <p:sp>
        <p:nvSpPr>
          <p:cNvPr id="5" name="Slide Number Placeholder 4">
            <a:extLst>
              <a:ext uri="{FF2B5EF4-FFF2-40B4-BE49-F238E27FC236}">
                <a16:creationId xmlns:a16="http://schemas.microsoft.com/office/drawing/2014/main" id="{4CB68DE6-05F7-40C7-88B6-E10E15AFD940}"/>
              </a:ext>
            </a:extLst>
          </p:cNvPr>
          <p:cNvSpPr>
            <a:spLocks noGrp="1"/>
          </p:cNvSpPr>
          <p:nvPr>
            <p:ph type="sldNum" sz="quarter" idx="18"/>
          </p:nvPr>
        </p:nvSpPr>
        <p:spPr/>
        <p:txBody>
          <a:bodyPr/>
          <a:lstStyle/>
          <a:p>
            <a:fld id="{DC22DD25-61AE-413C-B4D2-EF2365C9B2E1}" type="slidenum">
              <a:rPr lang="en-AU" noProof="0" smtClean="0"/>
              <a:pPr/>
              <a:t>29</a:t>
            </a:fld>
            <a:endParaRPr lang="en-AU" noProof="0"/>
          </a:p>
        </p:txBody>
      </p:sp>
      <p:sp>
        <p:nvSpPr>
          <p:cNvPr id="3" name="TextBox 2">
            <a:extLst>
              <a:ext uri="{FF2B5EF4-FFF2-40B4-BE49-F238E27FC236}">
                <a16:creationId xmlns:a16="http://schemas.microsoft.com/office/drawing/2014/main" id="{A3FF27D0-B853-4403-A1AC-8BB820E352ED}"/>
              </a:ext>
            </a:extLst>
          </p:cNvPr>
          <p:cNvSpPr txBox="1"/>
          <p:nvPr/>
        </p:nvSpPr>
        <p:spPr>
          <a:xfrm>
            <a:off x="3446497" y="5427313"/>
            <a:ext cx="7696984" cy="830997"/>
          </a:xfrm>
          <a:prstGeom prst="rect">
            <a:avLst/>
          </a:prstGeom>
          <a:noFill/>
        </p:spPr>
        <p:txBody>
          <a:bodyPr wrap="square" rtlCol="0">
            <a:spAutoFit/>
          </a:bodyPr>
          <a:lstStyle/>
          <a:p>
            <a:r>
              <a:rPr lang="en-US" sz="1600" dirty="0"/>
              <a:t>Over </a:t>
            </a:r>
            <a:r>
              <a:rPr lang="en-US" sz="1600" b="1" dirty="0"/>
              <a:t>247,000 assets </a:t>
            </a:r>
            <a:r>
              <a:rPr lang="en-US" sz="1600" dirty="0"/>
              <a:t>are currently within scope for preservation. The number of permanent assets captured in Content Manager is estimated to grow over the next five years by </a:t>
            </a:r>
            <a:r>
              <a:rPr lang="en-US" sz="1600" b="1" dirty="0"/>
              <a:t>22% per year</a:t>
            </a:r>
            <a:r>
              <a:rPr lang="en-US" sz="1600" dirty="0"/>
              <a:t>. </a:t>
            </a:r>
          </a:p>
        </p:txBody>
      </p:sp>
      <p:sp>
        <p:nvSpPr>
          <p:cNvPr id="15" name="TextBox 14">
            <a:extLst>
              <a:ext uri="{FF2B5EF4-FFF2-40B4-BE49-F238E27FC236}">
                <a16:creationId xmlns:a16="http://schemas.microsoft.com/office/drawing/2014/main" id="{B481A7F9-3A4A-4E88-AAD7-49A966CBE648}"/>
              </a:ext>
            </a:extLst>
          </p:cNvPr>
          <p:cNvSpPr txBox="1"/>
          <p:nvPr/>
        </p:nvSpPr>
        <p:spPr>
          <a:xfrm>
            <a:off x="2096039" y="1748148"/>
            <a:ext cx="8000067" cy="584775"/>
          </a:xfrm>
          <a:prstGeom prst="rect">
            <a:avLst/>
          </a:prstGeom>
          <a:noFill/>
        </p:spPr>
        <p:txBody>
          <a:bodyPr wrap="square">
            <a:spAutoFit/>
          </a:bodyPr>
          <a:lstStyle/>
          <a:p>
            <a:r>
              <a:rPr lang="en-US" sz="1600" dirty="0"/>
              <a:t>University records is the third stage of the </a:t>
            </a:r>
            <a:r>
              <a:rPr lang="en-US" sz="1600" i="1" dirty="0"/>
              <a:t>Digital Preservation Strategy 2015 – 2025, </a:t>
            </a:r>
            <a:r>
              <a:rPr lang="en-US" sz="1600" dirty="0"/>
              <a:t>following University Theses and the Germaine Greer Collection. </a:t>
            </a:r>
          </a:p>
        </p:txBody>
      </p:sp>
      <p:sp>
        <p:nvSpPr>
          <p:cNvPr id="16" name="Oval 15">
            <a:extLst>
              <a:ext uri="{FF2B5EF4-FFF2-40B4-BE49-F238E27FC236}">
                <a16:creationId xmlns:a16="http://schemas.microsoft.com/office/drawing/2014/main" id="{3FE99DA0-741C-45B9-B26C-D536EF943922}"/>
              </a:ext>
            </a:extLst>
          </p:cNvPr>
          <p:cNvSpPr/>
          <p:nvPr/>
        </p:nvSpPr>
        <p:spPr>
          <a:xfrm>
            <a:off x="767283" y="1638522"/>
            <a:ext cx="1050250" cy="10502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TextBox 16">
            <a:extLst>
              <a:ext uri="{FF2B5EF4-FFF2-40B4-BE49-F238E27FC236}">
                <a16:creationId xmlns:a16="http://schemas.microsoft.com/office/drawing/2014/main" id="{2AA39518-9617-4EAB-91DB-4B739A6E5EC2}"/>
              </a:ext>
            </a:extLst>
          </p:cNvPr>
          <p:cNvSpPr txBox="1"/>
          <p:nvPr/>
        </p:nvSpPr>
        <p:spPr>
          <a:xfrm>
            <a:off x="2096039" y="4107320"/>
            <a:ext cx="8103762" cy="830997"/>
          </a:xfrm>
          <a:prstGeom prst="rect">
            <a:avLst/>
          </a:prstGeom>
          <a:noFill/>
        </p:spPr>
        <p:txBody>
          <a:bodyPr wrap="square">
            <a:spAutoFit/>
          </a:bodyPr>
          <a:lstStyle/>
          <a:p>
            <a:r>
              <a:rPr lang="en-US" sz="1600" dirty="0"/>
              <a:t>The large remit of University records in our custody means we need to be disciplined in scope. An integration between Content Manager and the preservation platform, </a:t>
            </a:r>
            <a:r>
              <a:rPr lang="en-US" sz="1600" dirty="0" err="1"/>
              <a:t>Preservica</a:t>
            </a:r>
            <a:r>
              <a:rPr lang="en-US" sz="1600" dirty="0"/>
              <a:t>, was endorsed in Q2. Implementation planned for Q3/Q4 2021. </a:t>
            </a:r>
          </a:p>
        </p:txBody>
      </p:sp>
      <p:pic>
        <p:nvPicPr>
          <p:cNvPr id="19" name="Graphic 18" descr="Chess pieces with solid fill">
            <a:extLst>
              <a:ext uri="{FF2B5EF4-FFF2-40B4-BE49-F238E27FC236}">
                <a16:creationId xmlns:a16="http://schemas.microsoft.com/office/drawing/2014/main" id="{ADB45D60-15E6-4131-BEF7-7F0B81EF6F25}"/>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55944" y="1814125"/>
            <a:ext cx="667373" cy="667373"/>
          </a:xfrm>
          <a:prstGeom prst="rect">
            <a:avLst/>
          </a:prstGeom>
        </p:spPr>
      </p:pic>
      <p:sp>
        <p:nvSpPr>
          <p:cNvPr id="20" name="Oval 19">
            <a:extLst>
              <a:ext uri="{FF2B5EF4-FFF2-40B4-BE49-F238E27FC236}">
                <a16:creationId xmlns:a16="http://schemas.microsoft.com/office/drawing/2014/main" id="{2FDAC894-8CAE-4AE0-AB33-B2A1E4F6F97B}"/>
              </a:ext>
            </a:extLst>
          </p:cNvPr>
          <p:cNvSpPr/>
          <p:nvPr/>
        </p:nvSpPr>
        <p:spPr>
          <a:xfrm>
            <a:off x="2246796" y="2727079"/>
            <a:ext cx="1050250" cy="1050250"/>
          </a:xfrm>
          <a:prstGeom prst="ellipse">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3200"/>
          </a:p>
        </p:txBody>
      </p:sp>
      <p:sp>
        <p:nvSpPr>
          <p:cNvPr id="22" name="TextBox 21">
            <a:extLst>
              <a:ext uri="{FF2B5EF4-FFF2-40B4-BE49-F238E27FC236}">
                <a16:creationId xmlns:a16="http://schemas.microsoft.com/office/drawing/2014/main" id="{794A7AAE-AC07-45F2-96CB-350445B803F2}"/>
              </a:ext>
            </a:extLst>
          </p:cNvPr>
          <p:cNvSpPr txBox="1"/>
          <p:nvPr/>
        </p:nvSpPr>
        <p:spPr>
          <a:xfrm>
            <a:off x="3417219" y="2800059"/>
            <a:ext cx="7696984" cy="584775"/>
          </a:xfrm>
          <a:prstGeom prst="rect">
            <a:avLst/>
          </a:prstGeom>
          <a:noFill/>
        </p:spPr>
        <p:txBody>
          <a:bodyPr wrap="square">
            <a:spAutoFit/>
          </a:bodyPr>
          <a:lstStyle/>
          <a:p>
            <a:r>
              <a:rPr lang="en-US" sz="1600" dirty="0"/>
              <a:t>The outcomes will support regulatory compliance with preservation standards issued under the Public Records Act 1973 (Vic). </a:t>
            </a:r>
          </a:p>
        </p:txBody>
      </p:sp>
      <p:sp>
        <p:nvSpPr>
          <p:cNvPr id="23" name="Oval 22">
            <a:extLst>
              <a:ext uri="{FF2B5EF4-FFF2-40B4-BE49-F238E27FC236}">
                <a16:creationId xmlns:a16="http://schemas.microsoft.com/office/drawing/2014/main" id="{64C8C7BB-0ACA-4638-A4CF-B17F01C35054}"/>
              </a:ext>
            </a:extLst>
          </p:cNvPr>
          <p:cNvSpPr/>
          <p:nvPr/>
        </p:nvSpPr>
        <p:spPr>
          <a:xfrm>
            <a:off x="767283" y="4011353"/>
            <a:ext cx="1050250" cy="1050250"/>
          </a:xfrm>
          <a:prstGeom prst="ellipse">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3200"/>
          </a:p>
        </p:txBody>
      </p:sp>
      <p:sp>
        <p:nvSpPr>
          <p:cNvPr id="25" name="Oval 24">
            <a:extLst>
              <a:ext uri="{FF2B5EF4-FFF2-40B4-BE49-F238E27FC236}">
                <a16:creationId xmlns:a16="http://schemas.microsoft.com/office/drawing/2014/main" id="{4D0BEC6F-146E-4ECC-A462-BC9048A3C5F3}"/>
              </a:ext>
            </a:extLst>
          </p:cNvPr>
          <p:cNvSpPr/>
          <p:nvPr/>
        </p:nvSpPr>
        <p:spPr>
          <a:xfrm>
            <a:off x="2246796" y="5338720"/>
            <a:ext cx="1050250" cy="1050250"/>
          </a:xfrm>
          <a:prstGeom prst="ellipse">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3200"/>
          </a:p>
        </p:txBody>
      </p:sp>
      <p:pic>
        <p:nvPicPr>
          <p:cNvPr id="10" name="Graphic 9" descr="Linear Graph with solid fill">
            <a:extLst>
              <a:ext uri="{FF2B5EF4-FFF2-40B4-BE49-F238E27FC236}">
                <a16:creationId xmlns:a16="http://schemas.microsoft.com/office/drawing/2014/main" id="{F57A6B8B-A0C9-4DAF-A70A-8B0E4C2E91A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2396247" y="5435354"/>
            <a:ext cx="814916" cy="814916"/>
          </a:xfrm>
          <a:prstGeom prst="rect">
            <a:avLst/>
          </a:prstGeom>
        </p:spPr>
      </p:pic>
      <p:pic>
        <p:nvPicPr>
          <p:cNvPr id="27" name="Graphic 26" descr="Court with solid fill">
            <a:extLst>
              <a:ext uri="{FF2B5EF4-FFF2-40B4-BE49-F238E27FC236}">
                <a16:creationId xmlns:a16="http://schemas.microsoft.com/office/drawing/2014/main" id="{7571AD23-104C-4E06-9B93-8CD8CA33C58A}"/>
              </a:ext>
            </a:extLst>
          </p:cNvPr>
          <p:cNvPicPr>
            <a:picLocks noChangeAspect="1"/>
          </p:cNvPicPr>
          <p:nvPr/>
        </p:nvPicPr>
        <p:blipFill>
          <a:blip r:embed="rId6">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2419482" y="2836705"/>
            <a:ext cx="704878" cy="704878"/>
          </a:xfrm>
          <a:prstGeom prst="rect">
            <a:avLst/>
          </a:prstGeom>
        </p:spPr>
      </p:pic>
      <p:pic>
        <p:nvPicPr>
          <p:cNvPr id="6" name="Graphic 5" descr="Database with solid fill">
            <a:extLst>
              <a:ext uri="{FF2B5EF4-FFF2-40B4-BE49-F238E27FC236}">
                <a16:creationId xmlns:a16="http://schemas.microsoft.com/office/drawing/2014/main" id="{E777F78E-872D-4A02-B301-26E0B4C0738C}"/>
              </a:ext>
            </a:extLst>
          </p:cNvPr>
          <p:cNvPicPr>
            <a:picLocks noChangeAspect="1"/>
          </p:cNvPicPr>
          <p:nvPr/>
        </p:nvPicPr>
        <p:blipFill>
          <a:blip r:embed="rId8">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908809" y="4127376"/>
            <a:ext cx="790887" cy="790887"/>
          </a:xfrm>
          <a:prstGeom prst="rect">
            <a:avLst/>
          </a:prstGeom>
        </p:spPr>
      </p:pic>
    </p:spTree>
    <p:extLst>
      <p:ext uri="{BB962C8B-B14F-4D97-AF65-F5344CB8AC3E}">
        <p14:creationId xmlns:p14="http://schemas.microsoft.com/office/powerpoint/2010/main" val="155457196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a:extLst>
              <a:ext uri="{FF2B5EF4-FFF2-40B4-BE49-F238E27FC236}">
                <a16:creationId xmlns:a16="http://schemas.microsoft.com/office/drawing/2014/main" id="{86547264-5A9B-407D-8576-4CD8673C22AE}"/>
              </a:ext>
            </a:extLst>
          </p:cNvPr>
          <p:cNvPicPr>
            <a:picLocks noGrp="1" noChangeAspect="1"/>
          </p:cNvPicPr>
          <p:nvPr>
            <p:ph type="pic" sz="quarter" idx="13"/>
          </p:nvPr>
        </p:nvPicPr>
        <p:blipFill rotWithShape="1">
          <a:blip r:embed="rId2" cstate="print">
            <a:extLst>
              <a:ext uri="{28A0092B-C50C-407E-A947-70E740481C1C}">
                <a14:useLocalDpi xmlns:a14="http://schemas.microsoft.com/office/drawing/2010/main"/>
              </a:ext>
            </a:extLst>
          </a:blip>
          <a:srcRect/>
          <a:stretch/>
        </p:blipFill>
        <p:spPr>
          <a:xfrm flipH="1">
            <a:off x="0" y="0"/>
            <a:ext cx="12192000" cy="6857998"/>
          </a:xfrm>
        </p:spPr>
      </p:pic>
      <p:sp>
        <p:nvSpPr>
          <p:cNvPr id="3" name="Subtitle 2">
            <a:extLst>
              <a:ext uri="{FF2B5EF4-FFF2-40B4-BE49-F238E27FC236}">
                <a16:creationId xmlns:a16="http://schemas.microsoft.com/office/drawing/2014/main" id="{25E47BF9-74E4-4842-8F2A-FBE62E0DAAF7}"/>
              </a:ext>
            </a:extLst>
          </p:cNvPr>
          <p:cNvSpPr>
            <a:spLocks noGrp="1"/>
          </p:cNvSpPr>
          <p:nvPr>
            <p:ph type="subTitle" idx="1"/>
          </p:nvPr>
        </p:nvSpPr>
        <p:spPr/>
        <p:txBody>
          <a:bodyPr/>
          <a:lstStyle/>
          <a:p>
            <a:r>
              <a:rPr lang="en-AU" dirty="0"/>
              <a:t>Privacy at the University of Melbourne</a:t>
            </a:r>
          </a:p>
          <a:p>
            <a:pPr lvl="1"/>
            <a:r>
              <a:rPr lang="en-AU" dirty="0"/>
              <a:t>Holly Crain, Privacy and Data Protection Lead</a:t>
            </a:r>
          </a:p>
        </p:txBody>
      </p:sp>
      <p:sp>
        <p:nvSpPr>
          <p:cNvPr id="12" name="Text Placeholder 11">
            <a:extLst>
              <a:ext uri="{FF2B5EF4-FFF2-40B4-BE49-F238E27FC236}">
                <a16:creationId xmlns:a16="http://schemas.microsoft.com/office/drawing/2014/main" id="{FE50E431-47EE-47E6-B9CB-AD719F0F041A}"/>
              </a:ext>
            </a:extLst>
          </p:cNvPr>
          <p:cNvSpPr>
            <a:spLocks noGrp="1"/>
          </p:cNvSpPr>
          <p:nvPr>
            <p:ph type="body" sz="quarter" idx="14"/>
          </p:nvPr>
        </p:nvSpPr>
        <p:spPr/>
        <p:txBody>
          <a:bodyPr/>
          <a:lstStyle/>
          <a:p>
            <a:endParaRPr lang="en-AU"/>
          </a:p>
        </p:txBody>
      </p:sp>
      <p:sp>
        <p:nvSpPr>
          <p:cNvPr id="2" name="Rectangle 1">
            <a:extLst>
              <a:ext uri="{FF2B5EF4-FFF2-40B4-BE49-F238E27FC236}">
                <a16:creationId xmlns:a16="http://schemas.microsoft.com/office/drawing/2014/main" id="{F54EFECA-3840-49EA-879B-56F1BB04386D}"/>
              </a:ext>
            </a:extLst>
          </p:cNvPr>
          <p:cNvSpPr/>
          <p:nvPr/>
        </p:nvSpPr>
        <p:spPr>
          <a:xfrm>
            <a:off x="5912641" y="5513920"/>
            <a:ext cx="6096000" cy="584775"/>
          </a:xfrm>
          <a:prstGeom prst="rect">
            <a:avLst/>
          </a:prstGeom>
        </p:spPr>
        <p:txBody>
          <a:bodyPr>
            <a:spAutoFit/>
          </a:bodyPr>
          <a:lstStyle/>
          <a:p>
            <a:pPr algn="r"/>
            <a:r>
              <a:rPr lang="en-AU" sz="1600" b="1" dirty="0">
                <a:solidFill>
                  <a:schemeClr val="bg1"/>
                </a:solidFill>
              </a:rPr>
              <a:t>Records Management Network</a:t>
            </a:r>
          </a:p>
          <a:p>
            <a:pPr lvl="1" algn="r"/>
            <a:r>
              <a:rPr lang="en-AU" sz="1600" dirty="0">
                <a:solidFill>
                  <a:schemeClr val="bg1"/>
                </a:solidFill>
              </a:rPr>
              <a:t>November 2021</a:t>
            </a:r>
          </a:p>
        </p:txBody>
      </p:sp>
      <p:sp>
        <p:nvSpPr>
          <p:cNvPr id="15" name="Text Placeholder 16">
            <a:extLst>
              <a:ext uri="{FF2B5EF4-FFF2-40B4-BE49-F238E27FC236}">
                <a16:creationId xmlns:a16="http://schemas.microsoft.com/office/drawing/2014/main" id="{D4DAC55F-0109-493B-BF66-95E6F5ADC223}"/>
              </a:ext>
            </a:extLst>
          </p:cNvPr>
          <p:cNvSpPr>
            <a:spLocks noGrp="1"/>
          </p:cNvSpPr>
          <p:nvPr>
            <p:ph type="body" sz="quarter" idx="16"/>
          </p:nvPr>
        </p:nvSpPr>
        <p:spPr>
          <a:xfrm>
            <a:off x="11563639" y="5424285"/>
            <a:ext cx="288000" cy="10800"/>
          </a:xfrm>
          <a:solidFill>
            <a:schemeClr val="bg1"/>
          </a:solidFill>
        </p:spPr>
        <p:txBody>
          <a:bodyPr>
            <a:normAutofit fontScale="25000" lnSpcReduction="20000"/>
          </a:bodyPr>
          <a:lstStyle/>
          <a:p>
            <a:endParaRPr lang="en-AU" dirty="0"/>
          </a:p>
        </p:txBody>
      </p:sp>
    </p:spTree>
    <p:extLst>
      <p:ext uri="{BB962C8B-B14F-4D97-AF65-F5344CB8AC3E}">
        <p14:creationId xmlns:p14="http://schemas.microsoft.com/office/powerpoint/2010/main" val="120242419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6FCEDE28-9FE4-44FB-94D2-DD65E8E9474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22DD25-61AE-413C-B4D2-EF2365C9B2E1}" type="slidenum">
              <a:rPr kumimoji="0" lang="en-A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AU" sz="1200" b="0" i="0" u="none" strike="noStrike" kern="1200" cap="none" spc="0" normalizeH="0" baseline="0" noProof="0">
              <a:ln>
                <a:noFill/>
              </a:ln>
              <a:solidFill>
                <a:prstClr val="black"/>
              </a:solidFill>
              <a:effectLst/>
              <a:uLnTx/>
              <a:uFillTx/>
              <a:latin typeface="Calibri"/>
              <a:ea typeface="+mn-ea"/>
              <a:cs typeface="+mn-cs"/>
            </a:endParaRPr>
          </a:p>
        </p:txBody>
      </p:sp>
      <p:sp>
        <p:nvSpPr>
          <p:cNvPr id="9" name="Rectangle 8">
            <a:extLst>
              <a:ext uri="{FF2B5EF4-FFF2-40B4-BE49-F238E27FC236}">
                <a16:creationId xmlns:a16="http://schemas.microsoft.com/office/drawing/2014/main" id="{180241F0-2308-4441-B6F5-3363018A15DE}"/>
              </a:ext>
            </a:extLst>
          </p:cNvPr>
          <p:cNvSpPr/>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a:ea typeface="+mn-ea"/>
              <a:cs typeface="+mn-cs"/>
            </a:endParaRPr>
          </a:p>
        </p:txBody>
      </p:sp>
      <p:pic>
        <p:nvPicPr>
          <p:cNvPr id="5" name="Content Placeholder 10" descr="Chart&#10;&#10;Description automatically generated with medium confidence">
            <a:extLst>
              <a:ext uri="{FF2B5EF4-FFF2-40B4-BE49-F238E27FC236}">
                <a16:creationId xmlns:a16="http://schemas.microsoft.com/office/drawing/2014/main" id="{78410FA5-3F66-4D9D-B976-AF5846ED862C}"/>
              </a:ext>
            </a:extLst>
          </p:cNvPr>
          <p:cNvPicPr>
            <a:picLocks noGrp="1" noChangeAspect="1"/>
          </p:cNvPicPr>
          <p:nvPr>
            <p:ph idx="1"/>
          </p:nvPr>
        </p:nvPicPr>
        <p:blipFill>
          <a:blip r:embed="rId2">
            <a:extLst>
              <a:ext uri="{28A0092B-C50C-407E-A947-70E740481C1C}">
                <a14:useLocalDpi xmlns:a14="http://schemas.microsoft.com/office/drawing/2010/main"/>
              </a:ext>
            </a:extLst>
          </a:blip>
          <a:stretch>
            <a:fillRect/>
          </a:stretch>
        </p:blipFill>
        <p:spPr>
          <a:xfrm>
            <a:off x="747784" y="601498"/>
            <a:ext cx="3924796" cy="5655003"/>
          </a:xfrm>
        </p:spPr>
      </p:pic>
      <p:sp>
        <p:nvSpPr>
          <p:cNvPr id="11" name="TextBox 10">
            <a:extLst>
              <a:ext uri="{FF2B5EF4-FFF2-40B4-BE49-F238E27FC236}">
                <a16:creationId xmlns:a16="http://schemas.microsoft.com/office/drawing/2014/main" id="{9BCB907C-591C-4548-80C7-E7FC33B08492}"/>
              </a:ext>
            </a:extLst>
          </p:cNvPr>
          <p:cNvSpPr txBox="1"/>
          <p:nvPr/>
        </p:nvSpPr>
        <p:spPr>
          <a:xfrm>
            <a:off x="6538004" y="6280251"/>
            <a:ext cx="3788571" cy="461665"/>
          </a:xfrm>
          <a:prstGeom prst="rect">
            <a:avLst/>
          </a:prstGeom>
          <a:noFill/>
        </p:spPr>
        <p:txBody>
          <a:bodyPr wrap="square">
            <a:spAutoFit/>
          </a:bodyPr>
          <a:lstStyle/>
          <a:p>
            <a:r>
              <a:rPr lang="en-US" sz="1200" dirty="0">
                <a:solidFill>
                  <a:schemeClr val="bg1"/>
                </a:solidFill>
              </a:rPr>
              <a:t>Source: University of Melbourne, University Calendars, University Calendar UMC 186104, Content Manager</a:t>
            </a:r>
          </a:p>
        </p:txBody>
      </p:sp>
      <p:sp>
        <p:nvSpPr>
          <p:cNvPr id="12" name="TextBox 11">
            <a:extLst>
              <a:ext uri="{FF2B5EF4-FFF2-40B4-BE49-F238E27FC236}">
                <a16:creationId xmlns:a16="http://schemas.microsoft.com/office/drawing/2014/main" id="{01210EEC-C59B-4A34-9EED-383B325FEF01}"/>
              </a:ext>
            </a:extLst>
          </p:cNvPr>
          <p:cNvSpPr txBox="1"/>
          <p:nvPr/>
        </p:nvSpPr>
        <p:spPr>
          <a:xfrm>
            <a:off x="643920" y="6280251"/>
            <a:ext cx="4028660" cy="461665"/>
          </a:xfrm>
          <a:prstGeom prst="rect">
            <a:avLst/>
          </a:prstGeom>
          <a:noFill/>
        </p:spPr>
        <p:txBody>
          <a:bodyPr wrap="square">
            <a:spAutoFit/>
          </a:bodyPr>
          <a:lstStyle/>
          <a:p>
            <a:r>
              <a:rPr lang="en-US" sz="1200" dirty="0">
                <a:solidFill>
                  <a:schemeClr val="bg1"/>
                </a:solidFill>
              </a:rPr>
              <a:t>Source: University of Melbourne, Rhodes Scholarship Trust, Content Manager</a:t>
            </a:r>
          </a:p>
        </p:txBody>
      </p:sp>
      <p:pic>
        <p:nvPicPr>
          <p:cNvPr id="3" name="Picture 2" descr="A picture containing table&#10;&#10;Description automatically generated">
            <a:extLst>
              <a:ext uri="{FF2B5EF4-FFF2-40B4-BE49-F238E27FC236}">
                <a16:creationId xmlns:a16="http://schemas.microsoft.com/office/drawing/2014/main" id="{39C6148C-0E1E-4D4E-8A7D-FAD64D062EC0}"/>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6637682" y="586754"/>
            <a:ext cx="3358933" cy="5585747"/>
          </a:xfrm>
          <a:prstGeom prst="rect">
            <a:avLst/>
          </a:prstGeom>
        </p:spPr>
      </p:pic>
    </p:spTree>
    <p:extLst>
      <p:ext uri="{BB962C8B-B14F-4D97-AF65-F5344CB8AC3E}">
        <p14:creationId xmlns:p14="http://schemas.microsoft.com/office/powerpoint/2010/main" val="56429715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569408-5616-482F-9F76-703FB5EEA218}"/>
              </a:ext>
            </a:extLst>
          </p:cNvPr>
          <p:cNvSpPr>
            <a:spLocks noGrp="1"/>
          </p:cNvSpPr>
          <p:nvPr>
            <p:ph type="title"/>
          </p:nvPr>
        </p:nvSpPr>
        <p:spPr/>
        <p:txBody>
          <a:bodyPr/>
          <a:lstStyle/>
          <a:p>
            <a:r>
              <a:rPr lang="en-US" dirty="0"/>
              <a:t>Pathway</a:t>
            </a:r>
          </a:p>
        </p:txBody>
      </p:sp>
      <p:sp>
        <p:nvSpPr>
          <p:cNvPr id="4" name="Slide Number Placeholder 3">
            <a:extLst>
              <a:ext uri="{FF2B5EF4-FFF2-40B4-BE49-F238E27FC236}">
                <a16:creationId xmlns:a16="http://schemas.microsoft.com/office/drawing/2014/main" id="{ABF125A8-C6F4-4F84-8F58-2668DE5712B4}"/>
              </a:ext>
            </a:extLst>
          </p:cNvPr>
          <p:cNvSpPr>
            <a:spLocks noGrp="1"/>
          </p:cNvSpPr>
          <p:nvPr>
            <p:ph type="sldNum" sz="quarter" idx="12"/>
          </p:nvPr>
        </p:nvSpPr>
        <p:spPr>
          <a:xfrm>
            <a:off x="10937045" y="6198206"/>
            <a:ext cx="846000" cy="365125"/>
          </a:xfrm>
        </p:spPr>
        <p:txBody>
          <a:bodyPr/>
          <a:lstStyle/>
          <a:p>
            <a:fld id="{DC22DD25-61AE-413C-B4D2-EF2365C9B2E1}" type="slidenum">
              <a:rPr lang="en-AU" noProof="0" smtClean="0"/>
              <a:t>31</a:t>
            </a:fld>
            <a:endParaRPr lang="en-AU" noProof="0"/>
          </a:p>
        </p:txBody>
      </p:sp>
      <p:cxnSp>
        <p:nvCxnSpPr>
          <p:cNvPr id="9" name="Connector: Curved 8">
            <a:extLst>
              <a:ext uri="{FF2B5EF4-FFF2-40B4-BE49-F238E27FC236}">
                <a16:creationId xmlns:a16="http://schemas.microsoft.com/office/drawing/2014/main" id="{C4EDB1B0-0E65-4F61-B5CC-0630E161083E}"/>
              </a:ext>
            </a:extLst>
          </p:cNvPr>
          <p:cNvCxnSpPr>
            <a:cxnSpLocks/>
          </p:cNvCxnSpPr>
          <p:nvPr/>
        </p:nvCxnSpPr>
        <p:spPr>
          <a:xfrm>
            <a:off x="3091987" y="2199159"/>
            <a:ext cx="2158735" cy="470870"/>
          </a:xfrm>
          <a:prstGeom prst="curvedConnector3">
            <a:avLst/>
          </a:prstGeom>
          <a:ln w="57150">
            <a:prstDash val="solid"/>
            <a:tailEnd type="triangle"/>
          </a:ln>
        </p:spPr>
        <p:style>
          <a:lnRef idx="1">
            <a:schemeClr val="accent1"/>
          </a:lnRef>
          <a:fillRef idx="0">
            <a:schemeClr val="accent1"/>
          </a:fillRef>
          <a:effectRef idx="0">
            <a:schemeClr val="accent1"/>
          </a:effectRef>
          <a:fontRef idx="minor">
            <a:schemeClr val="tx1"/>
          </a:fontRef>
        </p:style>
      </p:cxnSp>
      <p:sp>
        <p:nvSpPr>
          <p:cNvPr id="10" name="Rectangle: Rounded Corners 9">
            <a:extLst>
              <a:ext uri="{FF2B5EF4-FFF2-40B4-BE49-F238E27FC236}">
                <a16:creationId xmlns:a16="http://schemas.microsoft.com/office/drawing/2014/main" id="{BCD9932E-271A-4D9C-AF59-37243A0E6950}"/>
              </a:ext>
            </a:extLst>
          </p:cNvPr>
          <p:cNvSpPr/>
          <p:nvPr/>
        </p:nvSpPr>
        <p:spPr>
          <a:xfrm>
            <a:off x="1140640" y="1902215"/>
            <a:ext cx="1951348" cy="593888"/>
          </a:xfrm>
          <a:prstGeom prst="roundRect">
            <a:avLst/>
          </a:prstGeom>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en-US" sz="1400"/>
              <a:t>Personnel Filing (THEMIS)</a:t>
            </a:r>
          </a:p>
        </p:txBody>
      </p:sp>
      <p:sp>
        <p:nvSpPr>
          <p:cNvPr id="12" name="Rectangle: Rounded Corners 11">
            <a:extLst>
              <a:ext uri="{FF2B5EF4-FFF2-40B4-BE49-F238E27FC236}">
                <a16:creationId xmlns:a16="http://schemas.microsoft.com/office/drawing/2014/main" id="{789FE1CF-824C-4615-9CBD-6EF53ABBEECE}"/>
              </a:ext>
            </a:extLst>
          </p:cNvPr>
          <p:cNvSpPr/>
          <p:nvPr/>
        </p:nvSpPr>
        <p:spPr>
          <a:xfrm>
            <a:off x="1140641" y="3764247"/>
            <a:ext cx="1951348" cy="593888"/>
          </a:xfrm>
          <a:prstGeom prst="roundRect">
            <a:avLst/>
          </a:prstGeom>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en-US" sz="1400"/>
              <a:t>Contract Register (One Span Sign)</a:t>
            </a:r>
          </a:p>
        </p:txBody>
      </p:sp>
      <p:sp>
        <p:nvSpPr>
          <p:cNvPr id="13" name="Rectangle: Rounded Corners 12">
            <a:extLst>
              <a:ext uri="{FF2B5EF4-FFF2-40B4-BE49-F238E27FC236}">
                <a16:creationId xmlns:a16="http://schemas.microsoft.com/office/drawing/2014/main" id="{DCACA3A1-7B47-4F2F-A358-1C2DB49F7AA8}"/>
              </a:ext>
            </a:extLst>
          </p:cNvPr>
          <p:cNvSpPr/>
          <p:nvPr/>
        </p:nvSpPr>
        <p:spPr>
          <a:xfrm>
            <a:off x="1140640" y="2820579"/>
            <a:ext cx="1951348" cy="593888"/>
          </a:xfrm>
          <a:prstGeom prst="roundRect">
            <a:avLst/>
          </a:prstGeom>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en-US" sz="1400" dirty="0"/>
              <a:t>Student Grievances (Resolve)</a:t>
            </a:r>
          </a:p>
        </p:txBody>
      </p:sp>
      <p:sp>
        <p:nvSpPr>
          <p:cNvPr id="14" name="Rectangle: Rounded Corners 13">
            <a:extLst>
              <a:ext uri="{FF2B5EF4-FFF2-40B4-BE49-F238E27FC236}">
                <a16:creationId xmlns:a16="http://schemas.microsoft.com/office/drawing/2014/main" id="{B3E0A45F-6208-4556-81C5-F0EF00112C28}"/>
              </a:ext>
            </a:extLst>
          </p:cNvPr>
          <p:cNvSpPr/>
          <p:nvPr/>
        </p:nvSpPr>
        <p:spPr>
          <a:xfrm>
            <a:off x="1140640" y="4704646"/>
            <a:ext cx="1951348" cy="593888"/>
          </a:xfrm>
          <a:prstGeom prst="roundRect">
            <a:avLst/>
          </a:prstGeom>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en-US" sz="1400"/>
              <a:t>Committee Management (MIM)</a:t>
            </a:r>
          </a:p>
        </p:txBody>
      </p:sp>
      <p:sp>
        <p:nvSpPr>
          <p:cNvPr id="15" name="Rectangle: Rounded Corners 14">
            <a:extLst>
              <a:ext uri="{FF2B5EF4-FFF2-40B4-BE49-F238E27FC236}">
                <a16:creationId xmlns:a16="http://schemas.microsoft.com/office/drawing/2014/main" id="{DE286555-A9E2-4C1D-8A88-44A42820E5AC}"/>
              </a:ext>
            </a:extLst>
          </p:cNvPr>
          <p:cNvSpPr/>
          <p:nvPr/>
        </p:nvSpPr>
        <p:spPr>
          <a:xfrm>
            <a:off x="1140640" y="5645045"/>
            <a:ext cx="1951348" cy="593888"/>
          </a:xfrm>
          <a:prstGeom prst="roundRect">
            <a:avLst/>
          </a:prstGeom>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en-US" sz="1400"/>
              <a:t>Records Managed SharePoint</a:t>
            </a:r>
          </a:p>
        </p:txBody>
      </p:sp>
      <p:sp>
        <p:nvSpPr>
          <p:cNvPr id="18" name="Rectangle: Rounded Corners 17">
            <a:extLst>
              <a:ext uri="{FF2B5EF4-FFF2-40B4-BE49-F238E27FC236}">
                <a16:creationId xmlns:a16="http://schemas.microsoft.com/office/drawing/2014/main" id="{FDE071E1-73F2-43D1-B19F-C363BD2E6824}"/>
              </a:ext>
            </a:extLst>
          </p:cNvPr>
          <p:cNvSpPr/>
          <p:nvPr/>
        </p:nvSpPr>
        <p:spPr>
          <a:xfrm>
            <a:off x="5250722" y="1902215"/>
            <a:ext cx="1951348" cy="433671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1400"/>
              <a:t>Content Manager</a:t>
            </a:r>
          </a:p>
        </p:txBody>
      </p:sp>
      <p:cxnSp>
        <p:nvCxnSpPr>
          <p:cNvPr id="21" name="Connector: Curved 20">
            <a:extLst>
              <a:ext uri="{FF2B5EF4-FFF2-40B4-BE49-F238E27FC236}">
                <a16:creationId xmlns:a16="http://schemas.microsoft.com/office/drawing/2014/main" id="{F3342D17-5F33-4C2D-A39E-CFC457712714}"/>
              </a:ext>
            </a:extLst>
          </p:cNvPr>
          <p:cNvCxnSpPr>
            <a:cxnSpLocks/>
          </p:cNvCxnSpPr>
          <p:nvPr/>
        </p:nvCxnSpPr>
        <p:spPr>
          <a:xfrm flipV="1">
            <a:off x="3076640" y="5441509"/>
            <a:ext cx="2174082" cy="500481"/>
          </a:xfrm>
          <a:prstGeom prst="curvedConnector3">
            <a:avLst/>
          </a:prstGeom>
          <a:ln w="57150">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BDE1002C-4DBE-477E-B98B-1EA6197BFA6B}"/>
              </a:ext>
            </a:extLst>
          </p:cNvPr>
          <p:cNvCxnSpPr>
            <a:cxnSpLocks/>
            <a:stCxn id="19" idx="3"/>
            <a:endCxn id="32" idx="1"/>
          </p:cNvCxnSpPr>
          <p:nvPr/>
        </p:nvCxnSpPr>
        <p:spPr>
          <a:xfrm>
            <a:off x="6898012" y="3229749"/>
            <a:ext cx="2478140" cy="0"/>
          </a:xfrm>
          <a:prstGeom prst="straightConnector1">
            <a:avLst/>
          </a:prstGeom>
          <a:ln w="57150">
            <a:solidFill>
              <a:schemeClr val="accent5"/>
            </a:solidFill>
            <a:prstDash val="solid"/>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BC89E8CC-44FD-49C0-AEFE-22C5CFA284A2}"/>
              </a:ext>
            </a:extLst>
          </p:cNvPr>
          <p:cNvCxnSpPr>
            <a:cxnSpLocks/>
            <a:stCxn id="22" idx="3"/>
            <a:endCxn id="34" idx="1"/>
          </p:cNvCxnSpPr>
          <p:nvPr/>
        </p:nvCxnSpPr>
        <p:spPr>
          <a:xfrm>
            <a:off x="6910498" y="5328555"/>
            <a:ext cx="2465654" cy="0"/>
          </a:xfrm>
          <a:prstGeom prst="straightConnector1">
            <a:avLst/>
          </a:prstGeom>
          <a:ln w="57150">
            <a:solidFill>
              <a:schemeClr val="accent5"/>
            </a:solidFill>
            <a:prstDash val="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7" name="Straight Arrow Connector 6">
            <a:extLst>
              <a:ext uri="{FF2B5EF4-FFF2-40B4-BE49-F238E27FC236}">
                <a16:creationId xmlns:a16="http://schemas.microsoft.com/office/drawing/2014/main" id="{718DEB99-A73E-493D-BECE-5D31EF96CB50}"/>
              </a:ext>
            </a:extLst>
          </p:cNvPr>
          <p:cNvCxnSpPr>
            <a:stCxn id="13" idx="3"/>
          </p:cNvCxnSpPr>
          <p:nvPr/>
        </p:nvCxnSpPr>
        <p:spPr>
          <a:xfrm>
            <a:off x="3091988" y="3117523"/>
            <a:ext cx="2158734" cy="14419"/>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DB03D856-A5AD-4750-BBD0-8DBB6E0AB029}"/>
              </a:ext>
            </a:extLst>
          </p:cNvPr>
          <p:cNvCxnSpPr>
            <a:cxnSpLocks/>
            <a:stCxn id="12" idx="3"/>
            <a:endCxn id="18" idx="1"/>
          </p:cNvCxnSpPr>
          <p:nvPr/>
        </p:nvCxnSpPr>
        <p:spPr>
          <a:xfrm>
            <a:off x="3091989" y="4061191"/>
            <a:ext cx="2158733" cy="9383"/>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022E67DE-C2FD-4165-8FB9-90E32873A273}"/>
              </a:ext>
            </a:extLst>
          </p:cNvPr>
          <p:cNvCxnSpPr>
            <a:cxnSpLocks/>
          </p:cNvCxnSpPr>
          <p:nvPr/>
        </p:nvCxnSpPr>
        <p:spPr>
          <a:xfrm>
            <a:off x="3076640" y="4999823"/>
            <a:ext cx="2158733" cy="9383"/>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sp>
        <p:nvSpPr>
          <p:cNvPr id="19" name="Rectangle: Rounded Corners 18">
            <a:extLst>
              <a:ext uri="{FF2B5EF4-FFF2-40B4-BE49-F238E27FC236}">
                <a16:creationId xmlns:a16="http://schemas.microsoft.com/office/drawing/2014/main" id="{2C4B4C9B-D716-4ABA-AE2D-837AE69D3362}"/>
              </a:ext>
            </a:extLst>
          </p:cNvPr>
          <p:cNvSpPr/>
          <p:nvPr/>
        </p:nvSpPr>
        <p:spPr>
          <a:xfrm>
            <a:off x="5554780" y="2605840"/>
            <a:ext cx="1343232" cy="1247818"/>
          </a:xfrm>
          <a:prstGeom prst="roundRect">
            <a:avLst/>
          </a:prstGeom>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1400"/>
              <a:t>Temporary retention</a:t>
            </a:r>
          </a:p>
        </p:txBody>
      </p:sp>
      <p:sp>
        <p:nvSpPr>
          <p:cNvPr id="22" name="Rectangle: Rounded Corners 21">
            <a:extLst>
              <a:ext uri="{FF2B5EF4-FFF2-40B4-BE49-F238E27FC236}">
                <a16:creationId xmlns:a16="http://schemas.microsoft.com/office/drawing/2014/main" id="{B48DC53B-C31A-4F70-8D6D-2A3E95B6978A}"/>
              </a:ext>
            </a:extLst>
          </p:cNvPr>
          <p:cNvSpPr/>
          <p:nvPr/>
        </p:nvSpPr>
        <p:spPr>
          <a:xfrm>
            <a:off x="5567266" y="4704646"/>
            <a:ext cx="1343232" cy="1247818"/>
          </a:xfrm>
          <a:prstGeom prst="roundRect">
            <a:avLst/>
          </a:prstGeom>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1400"/>
              <a:t>Permanent retention</a:t>
            </a:r>
          </a:p>
        </p:txBody>
      </p:sp>
      <p:sp>
        <p:nvSpPr>
          <p:cNvPr id="32" name="Rectangle: Rounded Corners 31">
            <a:extLst>
              <a:ext uri="{FF2B5EF4-FFF2-40B4-BE49-F238E27FC236}">
                <a16:creationId xmlns:a16="http://schemas.microsoft.com/office/drawing/2014/main" id="{CEBD6DAD-759B-4ED8-8CAA-3CA44D921128}"/>
              </a:ext>
            </a:extLst>
          </p:cNvPr>
          <p:cNvSpPr/>
          <p:nvPr/>
        </p:nvSpPr>
        <p:spPr>
          <a:xfrm>
            <a:off x="9376152" y="2605840"/>
            <a:ext cx="1343232" cy="1247818"/>
          </a:xfrm>
          <a:prstGeom prst="roundRect">
            <a:avLst/>
          </a:prstGeom>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1400"/>
              <a:t>Deletion</a:t>
            </a:r>
          </a:p>
        </p:txBody>
      </p:sp>
      <p:sp>
        <p:nvSpPr>
          <p:cNvPr id="34" name="Rectangle: Rounded Corners 33">
            <a:extLst>
              <a:ext uri="{FF2B5EF4-FFF2-40B4-BE49-F238E27FC236}">
                <a16:creationId xmlns:a16="http://schemas.microsoft.com/office/drawing/2014/main" id="{C7A2C30D-520F-48E2-8FAF-7E7E9CE2195C}"/>
              </a:ext>
            </a:extLst>
          </p:cNvPr>
          <p:cNvSpPr/>
          <p:nvPr/>
        </p:nvSpPr>
        <p:spPr>
          <a:xfrm>
            <a:off x="9376152" y="4704646"/>
            <a:ext cx="1343232" cy="1247818"/>
          </a:xfrm>
          <a:prstGeom prst="roundRect">
            <a:avLst/>
          </a:prstGeom>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1400"/>
              <a:t>Digital Preservation (</a:t>
            </a:r>
            <a:r>
              <a:rPr lang="en-US" sz="1400" err="1"/>
              <a:t>Preservica</a:t>
            </a:r>
            <a:r>
              <a:rPr lang="en-US" sz="1400"/>
              <a:t>)</a:t>
            </a:r>
          </a:p>
        </p:txBody>
      </p:sp>
      <p:sp>
        <p:nvSpPr>
          <p:cNvPr id="37" name="TextBox 36">
            <a:extLst>
              <a:ext uri="{FF2B5EF4-FFF2-40B4-BE49-F238E27FC236}">
                <a16:creationId xmlns:a16="http://schemas.microsoft.com/office/drawing/2014/main" id="{C4D6BEE4-21F3-4225-9FE5-2397455D4D84}"/>
              </a:ext>
            </a:extLst>
          </p:cNvPr>
          <p:cNvSpPr txBox="1"/>
          <p:nvPr/>
        </p:nvSpPr>
        <p:spPr>
          <a:xfrm>
            <a:off x="7617495" y="5454448"/>
            <a:ext cx="1343232" cy="307777"/>
          </a:xfrm>
          <a:prstGeom prst="rect">
            <a:avLst/>
          </a:prstGeom>
          <a:solidFill>
            <a:schemeClr val="bg2"/>
          </a:solidFill>
        </p:spPr>
        <p:txBody>
          <a:bodyPr wrap="square" rtlCol="0">
            <a:spAutoFit/>
          </a:bodyPr>
          <a:lstStyle/>
          <a:p>
            <a:pPr algn="ctr"/>
            <a:r>
              <a:rPr lang="en-US" sz="1400" i="1"/>
              <a:t>Integration</a:t>
            </a:r>
          </a:p>
        </p:txBody>
      </p:sp>
      <p:sp>
        <p:nvSpPr>
          <p:cNvPr id="38" name="TextBox 37">
            <a:extLst>
              <a:ext uri="{FF2B5EF4-FFF2-40B4-BE49-F238E27FC236}">
                <a16:creationId xmlns:a16="http://schemas.microsoft.com/office/drawing/2014/main" id="{9BF851BE-5B34-4F0C-9ED0-3604D2C2E18F}"/>
              </a:ext>
            </a:extLst>
          </p:cNvPr>
          <p:cNvSpPr txBox="1"/>
          <p:nvPr/>
        </p:nvSpPr>
        <p:spPr>
          <a:xfrm>
            <a:off x="7328786" y="2849585"/>
            <a:ext cx="1743308" cy="307777"/>
          </a:xfrm>
          <a:prstGeom prst="rect">
            <a:avLst/>
          </a:prstGeom>
          <a:solidFill>
            <a:schemeClr val="bg2"/>
          </a:solidFill>
        </p:spPr>
        <p:txBody>
          <a:bodyPr wrap="square" rtlCol="0">
            <a:spAutoFit/>
          </a:bodyPr>
          <a:lstStyle/>
          <a:p>
            <a:pPr algn="ctr"/>
            <a:r>
              <a:rPr lang="en-US" sz="1400" i="1"/>
              <a:t>Time-expired records</a:t>
            </a:r>
          </a:p>
        </p:txBody>
      </p:sp>
    </p:spTree>
    <p:extLst>
      <p:ext uri="{BB962C8B-B14F-4D97-AF65-F5344CB8AC3E}">
        <p14:creationId xmlns:p14="http://schemas.microsoft.com/office/powerpoint/2010/main" val="12814744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62FC2E14-24A9-4C48-BA13-A2E74B0AAD2F}"/>
              </a:ext>
            </a:extLst>
          </p:cNvPr>
          <p:cNvSpPr>
            <a:spLocks noGrp="1"/>
          </p:cNvSpPr>
          <p:nvPr>
            <p:ph type="subTitle" idx="1"/>
          </p:nvPr>
        </p:nvSpPr>
        <p:spPr>
          <a:xfrm>
            <a:off x="389107" y="2487773"/>
            <a:ext cx="6183971" cy="4049551"/>
          </a:xfrm>
        </p:spPr>
        <p:txBody>
          <a:bodyPr/>
          <a:lstStyle/>
          <a:p>
            <a:r>
              <a:rPr lang="en-AU"/>
              <a:t>Thank you</a:t>
            </a:r>
          </a:p>
          <a:p>
            <a:pPr lvl="1"/>
            <a:r>
              <a:rPr lang="en-AU" sz="2800"/>
              <a:t>Jaye Weatherburn| Program Manager, Digital Preservation  </a:t>
            </a:r>
            <a:r>
              <a:rPr lang="en-AU" sz="2800" err="1"/>
              <a:t>jaye.weatherburn@unimelb.edu.au</a:t>
            </a:r>
            <a:endParaRPr lang="en-AU" sz="2800"/>
          </a:p>
          <a:p>
            <a:pPr lvl="1"/>
            <a:r>
              <a:rPr lang="en-AU" sz="2800"/>
              <a:t>Chris </a:t>
            </a:r>
            <a:r>
              <a:rPr lang="en-AU" sz="2800" err="1"/>
              <a:t>Stueven</a:t>
            </a:r>
            <a:r>
              <a:rPr lang="en-AU" sz="2800"/>
              <a:t> | Senior Analyst, Records &amp; Information | </a:t>
            </a:r>
            <a:r>
              <a:rPr lang="en-AU" sz="2800" err="1"/>
              <a:t>cstueven@unimelb.edu.au</a:t>
            </a:r>
            <a:endParaRPr lang="en-AU" sz="2800"/>
          </a:p>
          <a:p>
            <a:pPr lvl="1"/>
            <a:endParaRPr lang="en-AU" sz="2800"/>
          </a:p>
          <a:p>
            <a:pPr lvl="1"/>
            <a:endParaRPr lang="en-AU" sz="2800"/>
          </a:p>
          <a:p>
            <a:pPr lvl="1"/>
            <a:endParaRPr lang="en-AU" sz="2800"/>
          </a:p>
        </p:txBody>
      </p:sp>
      <p:sp>
        <p:nvSpPr>
          <p:cNvPr id="2" name="Slide Number Placeholder 1">
            <a:extLst>
              <a:ext uri="{FF2B5EF4-FFF2-40B4-BE49-F238E27FC236}">
                <a16:creationId xmlns:a16="http://schemas.microsoft.com/office/drawing/2014/main"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32</a:t>
            </a:fld>
            <a:endParaRPr lang="en-AU" noProof="0"/>
          </a:p>
        </p:txBody>
      </p:sp>
      <p:pic>
        <p:nvPicPr>
          <p:cNvPr id="9" name="Picture Placeholder 8">
            <a:extLst>
              <a:ext uri="{FF2B5EF4-FFF2-40B4-BE49-F238E27FC236}">
                <a16:creationId xmlns:a16="http://schemas.microsoft.com/office/drawing/2014/main" id="{FE6862DE-29D9-4685-93A7-4EBCF50A33FD}"/>
              </a:ext>
            </a:extLst>
          </p:cNvPr>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12648349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a:extLst>
              <a:ext uri="{FF2B5EF4-FFF2-40B4-BE49-F238E27FC236}">
                <a16:creationId xmlns:a16="http://schemas.microsoft.com/office/drawing/2014/main" id="{34D8B9C1-3B2A-4A85-9A09-6AB8ED1A7A8A}"/>
              </a:ext>
            </a:extLst>
          </p:cNvPr>
          <p:cNvPicPr>
            <a:picLocks noGrp="1" noChangeAspect="1"/>
          </p:cNvPicPr>
          <p:nvPr>
            <p:ph type="pic" sz="quarter" idx="13"/>
          </p:nvPr>
        </p:nvPicPr>
        <p:blipFill>
          <a:blip r:embed="rId3" cstate="print">
            <a:extLst>
              <a:ext uri="{28A0092B-C50C-407E-A947-70E740481C1C}">
                <a14:useLocalDpi xmlns:a14="http://schemas.microsoft.com/office/drawing/2010/main"/>
              </a:ext>
            </a:extLst>
          </a:blip>
          <a:stretch>
            <a:fillRect/>
          </a:stretch>
        </p:blipFill>
        <p:spPr>
          <a:xfrm>
            <a:off x="-1" y="-1"/>
            <a:ext cx="6879265" cy="6879265"/>
          </a:xfrm>
        </p:spPr>
      </p:pic>
      <p:sp>
        <p:nvSpPr>
          <p:cNvPr id="2" name="Slide Number Placeholder 1">
            <a:extLst>
              <a:ext uri="{FF2B5EF4-FFF2-40B4-BE49-F238E27FC236}">
                <a16:creationId xmlns:a16="http://schemas.microsoft.com/office/drawing/2014/main" id="{A672E1A9-8EF1-479C-921A-CDFDEDA1E79E}"/>
              </a:ext>
            </a:extLst>
          </p:cNvPr>
          <p:cNvSpPr>
            <a:spLocks noGrp="1"/>
          </p:cNvSpPr>
          <p:nvPr>
            <p:ph type="sldNum" sz="quarter" idx="12"/>
          </p:nvPr>
        </p:nvSpPr>
        <p:spPr/>
        <p:txBody>
          <a:bodyPr/>
          <a:lstStyle/>
          <a:p>
            <a:fld id="{DC22DD25-61AE-413C-B4D2-EF2365C9B2E1}" type="slidenum">
              <a:rPr lang="en-AU" noProof="0" smtClean="0"/>
              <a:pPr/>
              <a:t>33</a:t>
            </a:fld>
            <a:endParaRPr lang="en-AU" noProof="0"/>
          </a:p>
        </p:txBody>
      </p:sp>
      <p:sp>
        <p:nvSpPr>
          <p:cNvPr id="16" name="Text Placeholder 15">
            <a:extLst>
              <a:ext uri="{FF2B5EF4-FFF2-40B4-BE49-F238E27FC236}">
                <a16:creationId xmlns:a16="http://schemas.microsoft.com/office/drawing/2014/main" id="{99DCCF0F-ED0C-4327-A22D-88B86F487A58}"/>
              </a:ext>
            </a:extLst>
          </p:cNvPr>
          <p:cNvSpPr>
            <a:spLocks noGrp="1"/>
          </p:cNvSpPr>
          <p:nvPr>
            <p:ph type="body" sz="quarter" idx="14"/>
          </p:nvPr>
        </p:nvSpPr>
        <p:spPr>
          <a:ln>
            <a:noFill/>
          </a:ln>
        </p:spPr>
        <p:txBody>
          <a:bodyPr/>
          <a:lstStyle/>
          <a:p>
            <a:endParaRPr lang="en-AU" dirty="0"/>
          </a:p>
        </p:txBody>
      </p:sp>
      <p:sp>
        <p:nvSpPr>
          <p:cNvPr id="4" name="Subtitle 3">
            <a:extLst>
              <a:ext uri="{FF2B5EF4-FFF2-40B4-BE49-F238E27FC236}">
                <a16:creationId xmlns:a16="http://schemas.microsoft.com/office/drawing/2014/main" id="{69C51D9E-F792-4069-A1B7-56FDA6317FEE}"/>
              </a:ext>
            </a:extLst>
          </p:cNvPr>
          <p:cNvSpPr>
            <a:spLocks noGrp="1"/>
          </p:cNvSpPr>
          <p:nvPr>
            <p:ph type="subTitle" idx="1"/>
          </p:nvPr>
        </p:nvSpPr>
        <p:spPr/>
        <p:txBody>
          <a:bodyPr/>
          <a:lstStyle/>
          <a:p>
            <a:r>
              <a:rPr lang="en-AU" dirty="0"/>
              <a:t>Records &amp; Information update</a:t>
            </a:r>
          </a:p>
          <a:p>
            <a:pPr lvl="1"/>
            <a:r>
              <a:rPr lang="en-AU" dirty="0"/>
              <a:t>Dr Eva Samaras, Records &amp; Information Analyst</a:t>
            </a:r>
          </a:p>
        </p:txBody>
      </p:sp>
      <p:sp>
        <p:nvSpPr>
          <p:cNvPr id="6" name="Text Placeholder 5">
            <a:extLst>
              <a:ext uri="{FF2B5EF4-FFF2-40B4-BE49-F238E27FC236}">
                <a16:creationId xmlns:a16="http://schemas.microsoft.com/office/drawing/2014/main" id="{9C251AF5-7769-4B9E-A814-760C24650585}"/>
              </a:ext>
            </a:extLst>
          </p:cNvPr>
          <p:cNvSpPr>
            <a:spLocks noGrp="1"/>
          </p:cNvSpPr>
          <p:nvPr>
            <p:ph type="body" sz="quarter" idx="17"/>
          </p:nvPr>
        </p:nvSpPr>
        <p:spPr>
          <a:xfrm>
            <a:off x="500063" y="6027117"/>
            <a:ext cx="2992074" cy="707231"/>
          </a:xfrm>
        </p:spPr>
        <p:txBody>
          <a:bodyPr/>
          <a:lstStyle/>
          <a:p>
            <a:r>
              <a:rPr lang="en-AU" dirty="0"/>
              <a:t>Records Management Network</a:t>
            </a:r>
          </a:p>
          <a:p>
            <a:pPr lvl="1"/>
            <a:r>
              <a:rPr lang="en-AU" dirty="0"/>
              <a:t>November 2021</a:t>
            </a:r>
          </a:p>
          <a:p>
            <a:endParaRPr lang="en-AU" dirty="0"/>
          </a:p>
          <a:p>
            <a:endParaRPr lang="en-AU" dirty="0"/>
          </a:p>
        </p:txBody>
      </p:sp>
      <p:sp>
        <p:nvSpPr>
          <p:cNvPr id="17" name="Text Placeholder 16">
            <a:extLst>
              <a:ext uri="{FF2B5EF4-FFF2-40B4-BE49-F238E27FC236}">
                <a16:creationId xmlns:a16="http://schemas.microsoft.com/office/drawing/2014/main" id="{497901DB-6555-4FB6-9EA0-ACCE56BFB59B}"/>
              </a:ext>
            </a:extLst>
          </p:cNvPr>
          <p:cNvSpPr>
            <a:spLocks noGrp="1"/>
          </p:cNvSpPr>
          <p:nvPr>
            <p:ph type="body" sz="quarter" idx="16"/>
          </p:nvPr>
        </p:nvSpPr>
        <p:spPr>
          <a:xfrm>
            <a:off x="607255" y="5971140"/>
            <a:ext cx="288000" cy="10800"/>
          </a:xfrm>
        </p:spPr>
        <p:txBody>
          <a:bodyPr/>
          <a:lstStyle/>
          <a:p>
            <a:endParaRPr lang="en-AU" dirty="0"/>
          </a:p>
        </p:txBody>
      </p:sp>
    </p:spTree>
    <p:extLst>
      <p:ext uri="{BB962C8B-B14F-4D97-AF65-F5344CB8AC3E}">
        <p14:creationId xmlns:p14="http://schemas.microsoft.com/office/powerpoint/2010/main" val="274669891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About Records &amp; Information</a:t>
            </a:r>
          </a:p>
        </p:txBody>
      </p:sp>
      <p:sp>
        <p:nvSpPr>
          <p:cNvPr id="3" name="Content Placeholder 2">
            <a:extLst>
              <a:ext uri="{FF2B5EF4-FFF2-40B4-BE49-F238E27FC236}">
                <a16:creationId xmlns:a16="http://schemas.microsoft.com/office/drawing/2014/main" id="{A08A3CA8-C9EB-4074-86BB-E4FA711515F3}"/>
              </a:ext>
            </a:extLst>
          </p:cNvPr>
          <p:cNvSpPr>
            <a:spLocks noGrp="1"/>
          </p:cNvSpPr>
          <p:nvPr>
            <p:ph idx="1"/>
          </p:nvPr>
        </p:nvSpPr>
        <p:spPr>
          <a:xfrm>
            <a:off x="591413" y="1910335"/>
            <a:ext cx="5400000" cy="2661614"/>
          </a:xfrm>
        </p:spPr>
        <p:txBody>
          <a:bodyPr/>
          <a:lstStyle/>
          <a:p>
            <a:r>
              <a:rPr lang="en-US" b="1" dirty="0"/>
              <a:t>What we do</a:t>
            </a:r>
          </a:p>
          <a:p>
            <a:r>
              <a:rPr lang="en-US" dirty="0"/>
              <a:t>We provide expert records and information management consulting, advice, assessments, training and resources.</a:t>
            </a:r>
          </a:p>
          <a:p>
            <a:r>
              <a:rPr lang="en-US" dirty="0"/>
              <a:t>We have extensive knowledge about records and information standards, processes and system deployment strategies.</a:t>
            </a:r>
          </a:p>
          <a:p>
            <a:r>
              <a:rPr lang="en-US" dirty="0"/>
              <a:t>We administer Records Managed SharePoint and Content Manager systems.</a:t>
            </a:r>
          </a:p>
          <a:p>
            <a:endParaRPr lang="en-AU" dirty="0"/>
          </a:p>
        </p:txBody>
      </p:sp>
      <p:sp>
        <p:nvSpPr>
          <p:cNvPr id="4" name="Slide Number Placeholder 3">
            <a:extLst>
              <a:ext uri="{FF2B5EF4-FFF2-40B4-BE49-F238E27FC236}">
                <a16:creationId xmlns:a16="http://schemas.microsoft.com/office/drawing/2014/main" id="{0CC0A224-7515-494B-B8A8-375BD017B10B}"/>
              </a:ext>
            </a:extLst>
          </p:cNvPr>
          <p:cNvSpPr>
            <a:spLocks noGrp="1"/>
          </p:cNvSpPr>
          <p:nvPr>
            <p:ph type="sldNum" sz="quarter" idx="12"/>
          </p:nvPr>
        </p:nvSpPr>
        <p:spPr/>
        <p:txBody>
          <a:bodyPr/>
          <a:lstStyle/>
          <a:p>
            <a:fld id="{DC22DD25-61AE-413C-B4D2-EF2365C9B2E1}" type="slidenum">
              <a:rPr lang="en-AU" noProof="0" smtClean="0"/>
              <a:pPr/>
              <a:t>34</a:t>
            </a:fld>
            <a:endParaRPr lang="en-AU" noProof="0"/>
          </a:p>
        </p:txBody>
      </p:sp>
      <p:sp>
        <p:nvSpPr>
          <p:cNvPr id="8" name="Content Placeholder 7">
            <a:extLst>
              <a:ext uri="{FF2B5EF4-FFF2-40B4-BE49-F238E27FC236}">
                <a16:creationId xmlns:a16="http://schemas.microsoft.com/office/drawing/2014/main" id="{DA764333-5A4E-44C6-8D56-ED81E02E401A}"/>
              </a:ext>
            </a:extLst>
          </p:cNvPr>
          <p:cNvSpPr>
            <a:spLocks noGrp="1"/>
          </p:cNvSpPr>
          <p:nvPr>
            <p:ph idx="13"/>
          </p:nvPr>
        </p:nvSpPr>
        <p:spPr>
          <a:xfrm>
            <a:off x="6324765" y="1910335"/>
            <a:ext cx="5400000" cy="3999024"/>
          </a:xfrm>
        </p:spPr>
        <p:txBody>
          <a:bodyPr/>
          <a:lstStyle/>
          <a:p>
            <a:r>
              <a:rPr lang="en-US" b="1" dirty="0"/>
              <a:t>Our portfolio</a:t>
            </a:r>
          </a:p>
        </p:txBody>
      </p:sp>
      <p:pic>
        <p:nvPicPr>
          <p:cNvPr id="6" name="Picture 5">
            <a:extLst>
              <a:ext uri="{FF2B5EF4-FFF2-40B4-BE49-F238E27FC236}">
                <a16:creationId xmlns:a16="http://schemas.microsoft.com/office/drawing/2014/main" id="{3404C7E3-E02D-446B-864E-4C1EEB07236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324765" y="2356040"/>
            <a:ext cx="4899930" cy="3999023"/>
          </a:xfrm>
          <a:prstGeom prst="rect">
            <a:avLst/>
          </a:prstGeom>
        </p:spPr>
      </p:pic>
    </p:spTree>
    <p:extLst>
      <p:ext uri="{BB962C8B-B14F-4D97-AF65-F5344CB8AC3E}">
        <p14:creationId xmlns:p14="http://schemas.microsoft.com/office/powerpoint/2010/main" val="403320503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CC3CB82F-61ED-4525-8928-C38442C6EA82}"/>
              </a:ext>
            </a:extLst>
          </p:cNvPr>
          <p:cNvSpPr>
            <a:spLocks noGrp="1"/>
          </p:cNvSpPr>
          <p:nvPr>
            <p:ph type="title"/>
          </p:nvPr>
        </p:nvSpPr>
        <p:spPr>
          <a:xfrm>
            <a:off x="1428765" y="395066"/>
            <a:ext cx="10296000" cy="887360"/>
          </a:xfrm>
        </p:spPr>
        <p:txBody>
          <a:bodyPr/>
          <a:lstStyle/>
          <a:p>
            <a:r>
              <a:rPr lang="en-AU" dirty="0"/>
              <a:t>Records &amp; Information (R&amp;I) team</a:t>
            </a:r>
          </a:p>
        </p:txBody>
      </p:sp>
      <p:graphicFrame>
        <p:nvGraphicFramePr>
          <p:cNvPr id="3" name="Diagram 2">
            <a:extLst>
              <a:ext uri="{FF2B5EF4-FFF2-40B4-BE49-F238E27FC236}">
                <a16:creationId xmlns:a16="http://schemas.microsoft.com/office/drawing/2014/main" id="{DD5ADF1F-98B6-4773-89B7-DF056E7263AE}"/>
              </a:ext>
            </a:extLst>
          </p:cNvPr>
          <p:cNvGraphicFramePr/>
          <p:nvPr>
            <p:extLst>
              <p:ext uri="{D42A27DB-BD31-4B8C-83A1-F6EECF244321}">
                <p14:modId xmlns:p14="http://schemas.microsoft.com/office/powerpoint/2010/main" val="3327518938"/>
              </p:ext>
            </p:extLst>
          </p:nvPr>
        </p:nvGraphicFramePr>
        <p:xfrm>
          <a:off x="467235" y="493296"/>
          <a:ext cx="11257530" cy="620779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6870344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62FC2E14-24A9-4C48-BA13-A2E74B0AAD2F}"/>
              </a:ext>
            </a:extLst>
          </p:cNvPr>
          <p:cNvSpPr>
            <a:spLocks noGrp="1"/>
          </p:cNvSpPr>
          <p:nvPr>
            <p:ph type="subTitle" idx="1"/>
          </p:nvPr>
        </p:nvSpPr>
        <p:spPr/>
        <p:txBody>
          <a:bodyPr/>
          <a:lstStyle/>
          <a:p>
            <a:r>
              <a:rPr lang="en-AU" dirty="0"/>
              <a:t>Records Managed SharePoint update</a:t>
            </a:r>
          </a:p>
        </p:txBody>
      </p:sp>
      <p:sp>
        <p:nvSpPr>
          <p:cNvPr id="10" name="Text Placeholder 9">
            <a:extLst>
              <a:ext uri="{FF2B5EF4-FFF2-40B4-BE49-F238E27FC236}">
                <a16:creationId xmlns:a16="http://schemas.microsoft.com/office/drawing/2014/main" id="{24E28049-122B-4847-B7D3-EC5ECDB95020}"/>
              </a:ext>
            </a:extLst>
          </p:cNvPr>
          <p:cNvSpPr>
            <a:spLocks noGrp="1"/>
          </p:cNvSpPr>
          <p:nvPr>
            <p:ph type="body" sz="quarter" idx="16"/>
          </p:nvPr>
        </p:nvSpPr>
        <p:spPr/>
        <p:txBody>
          <a:bodyPr/>
          <a:lstStyle/>
          <a:p>
            <a:endParaRPr lang="en-AU"/>
          </a:p>
        </p:txBody>
      </p:sp>
      <p:sp>
        <p:nvSpPr>
          <p:cNvPr id="5" name="Text Placeholder 4">
            <a:extLst>
              <a:ext uri="{FF2B5EF4-FFF2-40B4-BE49-F238E27FC236}">
                <a16:creationId xmlns:a16="http://schemas.microsoft.com/office/drawing/2014/main" id="{643A3A8E-36C3-446B-985E-CEB7C282636D}"/>
              </a:ext>
            </a:extLst>
          </p:cNvPr>
          <p:cNvSpPr>
            <a:spLocks noGrp="1"/>
          </p:cNvSpPr>
          <p:nvPr>
            <p:ph type="body" sz="quarter" idx="17"/>
          </p:nvPr>
        </p:nvSpPr>
        <p:spPr/>
        <p:txBody>
          <a:bodyPr/>
          <a:lstStyle/>
          <a:p>
            <a:r>
              <a:rPr lang="en-AU" dirty="0"/>
              <a:t>Records Management Network </a:t>
            </a:r>
          </a:p>
          <a:p>
            <a:pPr lvl="1"/>
            <a:r>
              <a:rPr lang="en-AU" dirty="0"/>
              <a:t>Records &amp; Information update | November 2021</a:t>
            </a:r>
          </a:p>
          <a:p>
            <a:endParaRPr lang="en-AU" dirty="0"/>
          </a:p>
        </p:txBody>
      </p:sp>
      <p:sp>
        <p:nvSpPr>
          <p:cNvPr id="2" name="Slide Number Placeholder 1">
            <a:extLst>
              <a:ext uri="{FF2B5EF4-FFF2-40B4-BE49-F238E27FC236}">
                <a16:creationId xmlns:a16="http://schemas.microsoft.com/office/drawing/2014/main"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36</a:t>
            </a:fld>
            <a:endParaRPr lang="en-AU" noProof="0"/>
          </a:p>
        </p:txBody>
      </p:sp>
      <p:pic>
        <p:nvPicPr>
          <p:cNvPr id="8" name="Picture Placeholder 7">
            <a:extLst>
              <a:ext uri="{FF2B5EF4-FFF2-40B4-BE49-F238E27FC236}">
                <a16:creationId xmlns:a16="http://schemas.microsoft.com/office/drawing/2014/main" id="{D86CCED0-AEAA-4D73-9A28-FBA93A648B9F}"/>
              </a:ext>
            </a:extLst>
          </p:cNvPr>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l="16122" r="16122"/>
          <a:stretch>
            <a:fillRect/>
          </a:stretch>
        </p:blipFill>
        <p:spPr/>
      </p:pic>
    </p:spTree>
    <p:extLst>
      <p:ext uri="{BB962C8B-B14F-4D97-AF65-F5344CB8AC3E}">
        <p14:creationId xmlns:p14="http://schemas.microsoft.com/office/powerpoint/2010/main" val="285189483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ubtitle 12">
            <a:extLst>
              <a:ext uri="{FF2B5EF4-FFF2-40B4-BE49-F238E27FC236}">
                <a16:creationId xmlns:a16="http://schemas.microsoft.com/office/drawing/2014/main" id="{0500F29B-FCBB-405F-B69D-8416BA2AB4D6}"/>
              </a:ext>
            </a:extLst>
          </p:cNvPr>
          <p:cNvSpPr>
            <a:spLocks noGrp="1"/>
          </p:cNvSpPr>
          <p:nvPr>
            <p:ph type="subTitle" idx="1"/>
          </p:nvPr>
        </p:nvSpPr>
        <p:spPr>
          <a:xfrm>
            <a:off x="500063" y="2487775"/>
            <a:ext cx="4772203" cy="707231"/>
          </a:xfrm>
        </p:spPr>
        <p:txBody>
          <a:bodyPr/>
          <a:lstStyle/>
          <a:p>
            <a:r>
              <a:rPr lang="en-AU" dirty="0"/>
              <a:t>Content Manager update</a:t>
            </a:r>
          </a:p>
          <a:p>
            <a:endParaRPr lang="en-US" sz="1800" b="0" dirty="0">
              <a:latin typeface="+mn-lt"/>
            </a:endParaRPr>
          </a:p>
        </p:txBody>
      </p:sp>
      <p:sp>
        <p:nvSpPr>
          <p:cNvPr id="2" name="Slide Number Placeholder 1">
            <a:extLst>
              <a:ext uri="{FF2B5EF4-FFF2-40B4-BE49-F238E27FC236}">
                <a16:creationId xmlns:a16="http://schemas.microsoft.com/office/drawing/2014/main" id="{2F229B6F-21C4-42C4-87F1-B4C2C289D484}"/>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37</a:t>
            </a:fld>
            <a:endParaRPr lang="en-AU" noProof="0"/>
          </a:p>
        </p:txBody>
      </p:sp>
      <p:pic>
        <p:nvPicPr>
          <p:cNvPr id="6" name="Picture Placeholder 5">
            <a:extLst>
              <a:ext uri="{FF2B5EF4-FFF2-40B4-BE49-F238E27FC236}">
                <a16:creationId xmlns:a16="http://schemas.microsoft.com/office/drawing/2014/main" id="{D322497D-4B8B-478A-B08E-32B9AAEF33EA}"/>
              </a:ext>
            </a:extLst>
          </p:cNvPr>
          <p:cNvPicPr>
            <a:picLocks noGrp="1" noChangeAspect="1"/>
          </p:cNvPicPr>
          <p:nvPr>
            <p:ph type="pic" sz="quarter" idx="13"/>
          </p:nvPr>
        </p:nvPicPr>
        <p:blipFill>
          <a:blip r:embed="rId3" cstate="print">
            <a:extLst>
              <a:ext uri="{28A0092B-C50C-407E-A947-70E740481C1C}">
                <a14:useLocalDpi xmlns:a14="http://schemas.microsoft.com/office/drawing/2010/main"/>
              </a:ext>
            </a:extLst>
          </a:blip>
          <a:srcRect/>
          <a:stretch>
            <a:fillRect/>
          </a:stretch>
        </p:blipFill>
        <p:spPr/>
      </p:pic>
      <p:sp>
        <p:nvSpPr>
          <p:cNvPr id="12" name="Text Placeholder 7">
            <a:extLst>
              <a:ext uri="{FF2B5EF4-FFF2-40B4-BE49-F238E27FC236}">
                <a16:creationId xmlns:a16="http://schemas.microsoft.com/office/drawing/2014/main" id="{19650174-648C-480D-8CE2-2CF1E5CA73E4}"/>
              </a:ext>
            </a:extLst>
          </p:cNvPr>
          <p:cNvSpPr>
            <a:spLocks noGrp="1"/>
          </p:cNvSpPr>
          <p:nvPr>
            <p:ph type="body" sz="quarter" idx="17"/>
          </p:nvPr>
        </p:nvSpPr>
        <p:spPr>
          <a:xfrm>
            <a:off x="500062" y="5394937"/>
            <a:ext cx="4772203" cy="707231"/>
          </a:xfrm>
        </p:spPr>
        <p:txBody>
          <a:bodyPr>
            <a:normAutofit/>
          </a:bodyPr>
          <a:lstStyle/>
          <a:p>
            <a:r>
              <a:rPr lang="en-AU" dirty="0"/>
              <a:t>Records Management Network</a:t>
            </a:r>
          </a:p>
          <a:p>
            <a:pPr lvl="1"/>
            <a:r>
              <a:rPr lang="en-AU" dirty="0"/>
              <a:t>Records &amp; Information update | November 2021</a:t>
            </a:r>
          </a:p>
        </p:txBody>
      </p:sp>
      <p:sp>
        <p:nvSpPr>
          <p:cNvPr id="14" name="Text Placeholder 4">
            <a:extLst>
              <a:ext uri="{FF2B5EF4-FFF2-40B4-BE49-F238E27FC236}">
                <a16:creationId xmlns:a16="http://schemas.microsoft.com/office/drawing/2014/main" id="{CEA0821F-E53E-4AF5-9394-919DE867D8E8}"/>
              </a:ext>
            </a:extLst>
          </p:cNvPr>
          <p:cNvSpPr>
            <a:spLocks noGrp="1"/>
          </p:cNvSpPr>
          <p:nvPr>
            <p:ph type="body" sz="quarter" idx="16"/>
          </p:nvPr>
        </p:nvSpPr>
        <p:spPr>
          <a:xfrm>
            <a:off x="607255" y="5338960"/>
            <a:ext cx="288000" cy="10800"/>
          </a:xfrm>
        </p:spPr>
        <p:txBody>
          <a:bodyPr/>
          <a:lstStyle/>
          <a:p>
            <a:r>
              <a:rPr lang="en-AU"/>
              <a:t>Identifier first line</a:t>
            </a:r>
          </a:p>
          <a:p>
            <a:pPr lvl="1"/>
            <a:r>
              <a:rPr lang="en-AU"/>
              <a:t>Second line</a:t>
            </a:r>
          </a:p>
          <a:p>
            <a:endParaRPr lang="en-AU" dirty="0"/>
          </a:p>
        </p:txBody>
      </p:sp>
    </p:spTree>
    <p:extLst>
      <p:ext uri="{BB962C8B-B14F-4D97-AF65-F5344CB8AC3E}">
        <p14:creationId xmlns:p14="http://schemas.microsoft.com/office/powerpoint/2010/main" val="243038309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62FC2E14-24A9-4C48-BA13-A2E74B0AAD2F}"/>
              </a:ext>
            </a:extLst>
          </p:cNvPr>
          <p:cNvSpPr>
            <a:spLocks noGrp="1"/>
          </p:cNvSpPr>
          <p:nvPr>
            <p:ph type="subTitle" idx="1"/>
          </p:nvPr>
        </p:nvSpPr>
        <p:spPr/>
        <p:txBody>
          <a:bodyPr/>
          <a:lstStyle/>
          <a:p>
            <a:r>
              <a:rPr lang="en-AU" dirty="0"/>
              <a:t>Website update</a:t>
            </a:r>
          </a:p>
        </p:txBody>
      </p:sp>
      <p:sp>
        <p:nvSpPr>
          <p:cNvPr id="10" name="Text Placeholder 9">
            <a:extLst>
              <a:ext uri="{FF2B5EF4-FFF2-40B4-BE49-F238E27FC236}">
                <a16:creationId xmlns:a16="http://schemas.microsoft.com/office/drawing/2014/main" id="{24E28049-122B-4847-B7D3-EC5ECDB95020}"/>
              </a:ext>
            </a:extLst>
          </p:cNvPr>
          <p:cNvSpPr>
            <a:spLocks noGrp="1"/>
          </p:cNvSpPr>
          <p:nvPr>
            <p:ph type="body" sz="quarter" idx="16"/>
          </p:nvPr>
        </p:nvSpPr>
        <p:spPr/>
        <p:txBody>
          <a:bodyPr/>
          <a:lstStyle/>
          <a:p>
            <a:endParaRPr lang="en-AU"/>
          </a:p>
        </p:txBody>
      </p:sp>
      <p:sp>
        <p:nvSpPr>
          <p:cNvPr id="5" name="Text Placeholder 4">
            <a:extLst>
              <a:ext uri="{FF2B5EF4-FFF2-40B4-BE49-F238E27FC236}">
                <a16:creationId xmlns:a16="http://schemas.microsoft.com/office/drawing/2014/main" id="{643A3A8E-36C3-446B-985E-CEB7C282636D}"/>
              </a:ext>
            </a:extLst>
          </p:cNvPr>
          <p:cNvSpPr>
            <a:spLocks noGrp="1"/>
          </p:cNvSpPr>
          <p:nvPr>
            <p:ph type="body" sz="quarter" idx="17"/>
          </p:nvPr>
        </p:nvSpPr>
        <p:spPr/>
        <p:txBody>
          <a:bodyPr/>
          <a:lstStyle/>
          <a:p>
            <a:r>
              <a:rPr lang="en-AU" dirty="0"/>
              <a:t>Records Management Network </a:t>
            </a:r>
          </a:p>
          <a:p>
            <a:pPr lvl="1"/>
            <a:r>
              <a:rPr lang="en-AU" dirty="0"/>
              <a:t>Records &amp; Information update | November 2021</a:t>
            </a:r>
          </a:p>
          <a:p>
            <a:endParaRPr lang="en-AU" dirty="0"/>
          </a:p>
        </p:txBody>
      </p:sp>
      <p:sp>
        <p:nvSpPr>
          <p:cNvPr id="2" name="Slide Number Placeholder 1">
            <a:extLst>
              <a:ext uri="{FF2B5EF4-FFF2-40B4-BE49-F238E27FC236}">
                <a16:creationId xmlns:a16="http://schemas.microsoft.com/office/drawing/2014/main"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38</a:t>
            </a:fld>
            <a:endParaRPr lang="en-AU" noProof="0"/>
          </a:p>
        </p:txBody>
      </p:sp>
      <p:pic>
        <p:nvPicPr>
          <p:cNvPr id="9" name="Picture Placeholder 8">
            <a:extLst>
              <a:ext uri="{FF2B5EF4-FFF2-40B4-BE49-F238E27FC236}">
                <a16:creationId xmlns:a16="http://schemas.microsoft.com/office/drawing/2014/main" id="{32F7627C-A427-4A6D-A8C4-22639224363E}"/>
              </a:ext>
            </a:extLst>
          </p:cNvPr>
          <p:cNvPicPr>
            <a:picLocks noGrp="1" noChangeAspect="1"/>
          </p:cNvPicPr>
          <p:nvPr>
            <p:ph type="pic" sz="quarter" idx="13"/>
          </p:nvPr>
        </p:nvPicPr>
        <p:blipFill>
          <a:blip r:embed="rId3" cstate="print">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79474671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0719A547-D91B-4A4B-B3D9-C45A1B49B2FA}"/>
              </a:ext>
            </a:extLst>
          </p:cNvPr>
          <p:cNvSpPr>
            <a:spLocks noGrp="1"/>
          </p:cNvSpPr>
          <p:nvPr>
            <p:ph type="subTitle" idx="1"/>
          </p:nvPr>
        </p:nvSpPr>
        <p:spPr>
          <a:xfrm>
            <a:off x="500063" y="2487775"/>
            <a:ext cx="2265715" cy="2272930"/>
          </a:xfrm>
        </p:spPr>
        <p:txBody>
          <a:bodyPr/>
          <a:lstStyle/>
          <a:p>
            <a:r>
              <a:rPr lang="en-AU" dirty="0"/>
              <a:t>Website demo</a:t>
            </a:r>
          </a:p>
        </p:txBody>
      </p:sp>
      <p:sp>
        <p:nvSpPr>
          <p:cNvPr id="3" name="Text Placeholder 2">
            <a:extLst>
              <a:ext uri="{FF2B5EF4-FFF2-40B4-BE49-F238E27FC236}">
                <a16:creationId xmlns:a16="http://schemas.microsoft.com/office/drawing/2014/main" id="{C8884E99-19D7-4B8D-91E9-A1814D18885E}"/>
              </a:ext>
            </a:extLst>
          </p:cNvPr>
          <p:cNvSpPr>
            <a:spLocks noGrp="1"/>
          </p:cNvSpPr>
          <p:nvPr>
            <p:ph type="body" sz="quarter" idx="17"/>
          </p:nvPr>
        </p:nvSpPr>
        <p:spPr>
          <a:xfrm>
            <a:off x="500062" y="5394937"/>
            <a:ext cx="5212116" cy="1288574"/>
          </a:xfrm>
        </p:spPr>
        <p:txBody>
          <a:bodyPr/>
          <a:lstStyle/>
          <a:p>
            <a:r>
              <a:rPr lang="en-AU" dirty="0"/>
              <a:t>Records Management Network</a:t>
            </a:r>
          </a:p>
          <a:p>
            <a:pPr lvl="1"/>
            <a:r>
              <a:rPr lang="en-AU" dirty="0"/>
              <a:t>Records &amp; Information update</a:t>
            </a:r>
          </a:p>
          <a:p>
            <a:pPr lvl="1"/>
            <a:r>
              <a:rPr lang="en-AU" dirty="0"/>
              <a:t>November 2021</a:t>
            </a:r>
          </a:p>
          <a:p>
            <a:endParaRPr lang="en-AU" dirty="0"/>
          </a:p>
        </p:txBody>
      </p:sp>
      <p:sp>
        <p:nvSpPr>
          <p:cNvPr id="5" name="Text Placeholder 4">
            <a:extLst>
              <a:ext uri="{FF2B5EF4-FFF2-40B4-BE49-F238E27FC236}">
                <a16:creationId xmlns:a16="http://schemas.microsoft.com/office/drawing/2014/main" id="{ABE8842E-CDEC-415E-A15F-208DE3BD58D6}"/>
              </a:ext>
            </a:extLst>
          </p:cNvPr>
          <p:cNvSpPr>
            <a:spLocks noGrp="1"/>
          </p:cNvSpPr>
          <p:nvPr>
            <p:ph type="body" sz="quarter" idx="16"/>
          </p:nvPr>
        </p:nvSpPr>
        <p:spPr/>
        <p:txBody>
          <a:bodyPr/>
          <a:lstStyle/>
          <a:p>
            <a:endParaRPr lang="en-AU"/>
          </a:p>
        </p:txBody>
      </p:sp>
      <p:sp>
        <p:nvSpPr>
          <p:cNvPr id="7" name="Rectangle 6">
            <a:extLst>
              <a:ext uri="{FF2B5EF4-FFF2-40B4-BE49-F238E27FC236}">
                <a16:creationId xmlns:a16="http://schemas.microsoft.com/office/drawing/2014/main" id="{D23A486D-F19E-4232-8D54-3A9B83C8D8E4}"/>
              </a:ext>
            </a:extLst>
          </p:cNvPr>
          <p:cNvSpPr/>
          <p:nvPr/>
        </p:nvSpPr>
        <p:spPr>
          <a:xfrm>
            <a:off x="5306254" y="5394937"/>
            <a:ext cx="3314049" cy="369332"/>
          </a:xfrm>
          <a:prstGeom prst="rect">
            <a:avLst/>
          </a:prstGeom>
        </p:spPr>
        <p:txBody>
          <a:bodyPr wrap="none">
            <a:spAutoFit/>
          </a:bodyPr>
          <a:lstStyle/>
          <a:p>
            <a:r>
              <a:rPr lang="en-AU" b="1" dirty="0">
                <a:solidFill>
                  <a:schemeClr val="accent1"/>
                </a:solidFill>
              </a:rPr>
              <a:t>https://records.unimelb.edu.au/</a:t>
            </a:r>
          </a:p>
        </p:txBody>
      </p:sp>
      <p:pic>
        <p:nvPicPr>
          <p:cNvPr id="8" name="Picture 7">
            <a:extLst>
              <a:ext uri="{FF2B5EF4-FFF2-40B4-BE49-F238E27FC236}">
                <a16:creationId xmlns:a16="http://schemas.microsoft.com/office/drawing/2014/main" id="{68CC00EF-9D5C-463F-B1AD-C2C98FD9A05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80799" y="1784970"/>
            <a:ext cx="6364960" cy="3288060"/>
          </a:xfrm>
          <a:prstGeom prst="rect">
            <a:avLst/>
          </a:prstGeom>
        </p:spPr>
      </p:pic>
    </p:spTree>
    <p:extLst>
      <p:ext uri="{BB962C8B-B14F-4D97-AF65-F5344CB8AC3E}">
        <p14:creationId xmlns:p14="http://schemas.microsoft.com/office/powerpoint/2010/main" val="233052110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4C918A4-CD9F-4719-81D1-CBCB42206E8A}"/>
              </a:ext>
            </a:extLst>
          </p:cNvPr>
          <p:cNvSpPr>
            <a:spLocks noGrp="1"/>
          </p:cNvSpPr>
          <p:nvPr>
            <p:ph type="title"/>
          </p:nvPr>
        </p:nvSpPr>
        <p:spPr>
          <a:xfrm>
            <a:off x="2010000" y="2498400"/>
            <a:ext cx="7219618" cy="1274400"/>
          </a:xfrm>
        </p:spPr>
        <p:txBody>
          <a:bodyPr/>
          <a:lstStyle/>
          <a:p>
            <a:r>
              <a:rPr lang="en-AU" dirty="0"/>
              <a:t>Privacy and Data Protection at University of Melbourne</a:t>
            </a:r>
            <a:br>
              <a:rPr lang="en-AU" dirty="0"/>
            </a:br>
            <a:endParaRPr lang="en-AU" dirty="0"/>
          </a:p>
        </p:txBody>
      </p:sp>
      <p:sp>
        <p:nvSpPr>
          <p:cNvPr id="2" name="Subtitle 1">
            <a:extLst>
              <a:ext uri="{FF2B5EF4-FFF2-40B4-BE49-F238E27FC236}">
                <a16:creationId xmlns:a16="http://schemas.microsoft.com/office/drawing/2014/main" id="{8D5A175C-1293-4364-9F36-56822FC9E3A8}"/>
              </a:ext>
            </a:extLst>
          </p:cNvPr>
          <p:cNvSpPr>
            <a:spLocks noGrp="1"/>
          </p:cNvSpPr>
          <p:nvPr>
            <p:ph type="subTitle" idx="1"/>
          </p:nvPr>
        </p:nvSpPr>
        <p:spPr/>
        <p:txBody>
          <a:bodyPr/>
          <a:lstStyle/>
          <a:p>
            <a:r>
              <a:rPr lang="en-AU" dirty="0"/>
              <a:t>Records Management Network</a:t>
            </a:r>
          </a:p>
          <a:p>
            <a:endParaRPr lang="en-AU" dirty="0"/>
          </a:p>
        </p:txBody>
      </p:sp>
      <p:sp>
        <p:nvSpPr>
          <p:cNvPr id="3" name="Text Placeholder 2">
            <a:extLst>
              <a:ext uri="{FF2B5EF4-FFF2-40B4-BE49-F238E27FC236}">
                <a16:creationId xmlns:a16="http://schemas.microsoft.com/office/drawing/2014/main" id="{8CF3C53F-9BFB-4F37-965D-68F542FDE1F8}"/>
              </a:ext>
            </a:extLst>
          </p:cNvPr>
          <p:cNvSpPr>
            <a:spLocks noGrp="1"/>
          </p:cNvSpPr>
          <p:nvPr>
            <p:ph type="body" sz="quarter" idx="17"/>
          </p:nvPr>
        </p:nvSpPr>
        <p:spPr/>
        <p:txBody>
          <a:bodyPr/>
          <a:lstStyle/>
          <a:p>
            <a:r>
              <a:rPr lang="en-AU" dirty="0"/>
              <a:t>17 November 2021</a:t>
            </a:r>
          </a:p>
        </p:txBody>
      </p:sp>
      <p:sp>
        <p:nvSpPr>
          <p:cNvPr id="4" name="Text Placeholder 3">
            <a:extLst>
              <a:ext uri="{FF2B5EF4-FFF2-40B4-BE49-F238E27FC236}">
                <a16:creationId xmlns:a16="http://schemas.microsoft.com/office/drawing/2014/main" id="{914E58D2-522D-4B00-B74D-C224DDCFDF8C}"/>
              </a:ext>
            </a:extLst>
          </p:cNvPr>
          <p:cNvSpPr>
            <a:spLocks noGrp="1"/>
          </p:cNvSpPr>
          <p:nvPr>
            <p:ph type="body" sz="quarter" idx="16"/>
          </p:nvPr>
        </p:nvSpPr>
        <p:spPr/>
        <p:txBody>
          <a:bodyPr/>
          <a:lstStyle/>
          <a:p>
            <a:endParaRPr lang="en-AU" dirty="0"/>
          </a:p>
        </p:txBody>
      </p:sp>
    </p:spTree>
    <p:extLst>
      <p:ext uri="{BB962C8B-B14F-4D97-AF65-F5344CB8AC3E}">
        <p14:creationId xmlns:p14="http://schemas.microsoft.com/office/powerpoint/2010/main" val="428754250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ubtitle 12">
            <a:extLst>
              <a:ext uri="{FF2B5EF4-FFF2-40B4-BE49-F238E27FC236}">
                <a16:creationId xmlns:a16="http://schemas.microsoft.com/office/drawing/2014/main" id="{0500F29B-FCBB-405F-B69D-8416BA2AB4D6}"/>
              </a:ext>
            </a:extLst>
          </p:cNvPr>
          <p:cNvSpPr>
            <a:spLocks noGrp="1"/>
          </p:cNvSpPr>
          <p:nvPr>
            <p:ph type="subTitle" idx="1"/>
          </p:nvPr>
        </p:nvSpPr>
        <p:spPr>
          <a:xfrm>
            <a:off x="500063" y="2487775"/>
            <a:ext cx="4772203" cy="707231"/>
          </a:xfrm>
        </p:spPr>
        <p:txBody>
          <a:bodyPr/>
          <a:lstStyle/>
          <a:p>
            <a:r>
              <a:rPr lang="en-AU" dirty="0"/>
              <a:t>Legal agreements update</a:t>
            </a:r>
          </a:p>
          <a:p>
            <a:endParaRPr lang="en-US" sz="1800" b="0" dirty="0">
              <a:latin typeface="+mn-lt"/>
            </a:endParaRPr>
          </a:p>
        </p:txBody>
      </p:sp>
      <p:sp>
        <p:nvSpPr>
          <p:cNvPr id="2" name="Slide Number Placeholder 1">
            <a:extLst>
              <a:ext uri="{FF2B5EF4-FFF2-40B4-BE49-F238E27FC236}">
                <a16:creationId xmlns:a16="http://schemas.microsoft.com/office/drawing/2014/main" id="{2F229B6F-21C4-42C4-87F1-B4C2C289D484}"/>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40</a:t>
            </a:fld>
            <a:endParaRPr lang="en-AU" noProof="0"/>
          </a:p>
        </p:txBody>
      </p:sp>
      <p:sp>
        <p:nvSpPr>
          <p:cNvPr id="12" name="Text Placeholder 7">
            <a:extLst>
              <a:ext uri="{FF2B5EF4-FFF2-40B4-BE49-F238E27FC236}">
                <a16:creationId xmlns:a16="http://schemas.microsoft.com/office/drawing/2014/main" id="{19650174-648C-480D-8CE2-2CF1E5CA73E4}"/>
              </a:ext>
            </a:extLst>
          </p:cNvPr>
          <p:cNvSpPr>
            <a:spLocks noGrp="1"/>
          </p:cNvSpPr>
          <p:nvPr>
            <p:ph type="body" sz="quarter" idx="17"/>
          </p:nvPr>
        </p:nvSpPr>
        <p:spPr>
          <a:xfrm>
            <a:off x="500062" y="5394937"/>
            <a:ext cx="4772203" cy="707231"/>
          </a:xfrm>
        </p:spPr>
        <p:txBody>
          <a:bodyPr>
            <a:normAutofit/>
          </a:bodyPr>
          <a:lstStyle/>
          <a:p>
            <a:r>
              <a:rPr lang="en-AU" dirty="0"/>
              <a:t>Records Management Network</a:t>
            </a:r>
          </a:p>
          <a:p>
            <a:pPr lvl="1"/>
            <a:r>
              <a:rPr lang="en-AU" dirty="0"/>
              <a:t>Records &amp; Information update | November 2021</a:t>
            </a:r>
          </a:p>
        </p:txBody>
      </p:sp>
      <p:sp>
        <p:nvSpPr>
          <p:cNvPr id="14" name="Text Placeholder 4">
            <a:extLst>
              <a:ext uri="{FF2B5EF4-FFF2-40B4-BE49-F238E27FC236}">
                <a16:creationId xmlns:a16="http://schemas.microsoft.com/office/drawing/2014/main" id="{CEA0821F-E53E-4AF5-9394-919DE867D8E8}"/>
              </a:ext>
            </a:extLst>
          </p:cNvPr>
          <p:cNvSpPr>
            <a:spLocks noGrp="1"/>
          </p:cNvSpPr>
          <p:nvPr>
            <p:ph type="body" sz="quarter" idx="16"/>
          </p:nvPr>
        </p:nvSpPr>
        <p:spPr>
          <a:xfrm>
            <a:off x="607255" y="5338960"/>
            <a:ext cx="288000" cy="10800"/>
          </a:xfrm>
        </p:spPr>
        <p:txBody>
          <a:bodyPr/>
          <a:lstStyle/>
          <a:p>
            <a:r>
              <a:rPr lang="en-AU"/>
              <a:t>Identifier first line</a:t>
            </a:r>
          </a:p>
          <a:p>
            <a:pPr lvl="1"/>
            <a:r>
              <a:rPr lang="en-AU"/>
              <a:t>Second line</a:t>
            </a:r>
          </a:p>
          <a:p>
            <a:endParaRPr lang="en-AU" dirty="0"/>
          </a:p>
        </p:txBody>
      </p:sp>
      <p:pic>
        <p:nvPicPr>
          <p:cNvPr id="7" name="Picture Placeholder 6">
            <a:extLst>
              <a:ext uri="{FF2B5EF4-FFF2-40B4-BE49-F238E27FC236}">
                <a16:creationId xmlns:a16="http://schemas.microsoft.com/office/drawing/2014/main" id="{4EB56D16-8A53-4B37-8AB9-C6742DBB24D9}"/>
              </a:ext>
            </a:extLst>
          </p:cNvPr>
          <p:cNvPicPr>
            <a:picLocks noGrp="1" noChangeAspect="1"/>
          </p:cNvPicPr>
          <p:nvPr>
            <p:ph type="pic" sz="quarter" idx="13"/>
          </p:nvPr>
        </p:nvPicPr>
        <p:blipFill>
          <a:blip r:embed="rId3" cstate="print">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41822232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62FC2E14-24A9-4C48-BA13-A2E74B0AAD2F}"/>
              </a:ext>
            </a:extLst>
          </p:cNvPr>
          <p:cNvSpPr>
            <a:spLocks noGrp="1"/>
          </p:cNvSpPr>
          <p:nvPr>
            <p:ph type="subTitle" idx="1"/>
          </p:nvPr>
        </p:nvSpPr>
        <p:spPr>
          <a:xfrm>
            <a:off x="500063" y="2487775"/>
            <a:ext cx="4997626" cy="2272930"/>
          </a:xfrm>
        </p:spPr>
        <p:txBody>
          <a:bodyPr/>
          <a:lstStyle/>
          <a:p>
            <a:r>
              <a:rPr lang="en-AU" dirty="0"/>
              <a:t>University Records Retention and Disposal Authority (RDA)</a:t>
            </a:r>
          </a:p>
        </p:txBody>
      </p:sp>
      <p:sp>
        <p:nvSpPr>
          <p:cNvPr id="10" name="Text Placeholder 9">
            <a:extLst>
              <a:ext uri="{FF2B5EF4-FFF2-40B4-BE49-F238E27FC236}">
                <a16:creationId xmlns:a16="http://schemas.microsoft.com/office/drawing/2014/main" id="{24E28049-122B-4847-B7D3-EC5ECDB95020}"/>
              </a:ext>
            </a:extLst>
          </p:cNvPr>
          <p:cNvSpPr>
            <a:spLocks noGrp="1"/>
          </p:cNvSpPr>
          <p:nvPr>
            <p:ph type="body" sz="quarter" idx="16"/>
          </p:nvPr>
        </p:nvSpPr>
        <p:spPr/>
        <p:txBody>
          <a:bodyPr/>
          <a:lstStyle/>
          <a:p>
            <a:endParaRPr lang="en-AU"/>
          </a:p>
        </p:txBody>
      </p:sp>
      <p:sp>
        <p:nvSpPr>
          <p:cNvPr id="5" name="Text Placeholder 4">
            <a:extLst>
              <a:ext uri="{FF2B5EF4-FFF2-40B4-BE49-F238E27FC236}">
                <a16:creationId xmlns:a16="http://schemas.microsoft.com/office/drawing/2014/main" id="{643A3A8E-36C3-446B-985E-CEB7C282636D}"/>
              </a:ext>
            </a:extLst>
          </p:cNvPr>
          <p:cNvSpPr>
            <a:spLocks noGrp="1"/>
          </p:cNvSpPr>
          <p:nvPr>
            <p:ph type="body" sz="quarter" idx="17"/>
          </p:nvPr>
        </p:nvSpPr>
        <p:spPr/>
        <p:txBody>
          <a:bodyPr/>
          <a:lstStyle/>
          <a:p>
            <a:r>
              <a:rPr lang="en-AU" dirty="0"/>
              <a:t>Records Management Network </a:t>
            </a:r>
          </a:p>
          <a:p>
            <a:pPr lvl="1"/>
            <a:r>
              <a:rPr lang="en-AU" dirty="0"/>
              <a:t>Records &amp; Information update | November 2021</a:t>
            </a:r>
          </a:p>
          <a:p>
            <a:endParaRPr lang="en-AU" dirty="0"/>
          </a:p>
        </p:txBody>
      </p:sp>
      <p:sp>
        <p:nvSpPr>
          <p:cNvPr id="2" name="Slide Number Placeholder 1">
            <a:extLst>
              <a:ext uri="{FF2B5EF4-FFF2-40B4-BE49-F238E27FC236}">
                <a16:creationId xmlns:a16="http://schemas.microsoft.com/office/drawing/2014/main"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41</a:t>
            </a:fld>
            <a:endParaRPr lang="en-AU" noProof="0"/>
          </a:p>
        </p:txBody>
      </p:sp>
      <p:pic>
        <p:nvPicPr>
          <p:cNvPr id="11" name="Picture Placeholder 10">
            <a:extLst>
              <a:ext uri="{FF2B5EF4-FFF2-40B4-BE49-F238E27FC236}">
                <a16:creationId xmlns:a16="http://schemas.microsoft.com/office/drawing/2014/main" id="{02A8FB69-E710-4536-A230-91ED6902C949}"/>
              </a:ext>
            </a:extLst>
          </p:cNvPr>
          <p:cNvPicPr>
            <a:picLocks noGrp="1" noChangeAspect="1"/>
          </p:cNvPicPr>
          <p:nvPr>
            <p:ph type="pic" sz="quarter" idx="13"/>
          </p:nvPr>
        </p:nvPicPr>
        <p:blipFill>
          <a:blip r:embed="rId3" cstate="print">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76589070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EDBF8CC5-005C-45FB-9A56-DD2373F351CD}"/>
              </a:ext>
            </a:extLst>
          </p:cNvPr>
          <p:cNvSpPr>
            <a:spLocks noGrp="1"/>
          </p:cNvSpPr>
          <p:nvPr>
            <p:ph type="subTitle" idx="1"/>
          </p:nvPr>
        </p:nvSpPr>
        <p:spPr/>
        <p:txBody>
          <a:bodyPr/>
          <a:lstStyle/>
          <a:p>
            <a:endParaRPr lang="en-AU"/>
          </a:p>
        </p:txBody>
      </p:sp>
      <p:sp>
        <p:nvSpPr>
          <p:cNvPr id="3" name="Text Placeholder 2">
            <a:extLst>
              <a:ext uri="{FF2B5EF4-FFF2-40B4-BE49-F238E27FC236}">
                <a16:creationId xmlns:a16="http://schemas.microsoft.com/office/drawing/2014/main" id="{5AF63559-4688-4ED9-9320-DD200890AD0A}"/>
              </a:ext>
            </a:extLst>
          </p:cNvPr>
          <p:cNvSpPr>
            <a:spLocks noGrp="1"/>
          </p:cNvSpPr>
          <p:nvPr>
            <p:ph type="body" sz="quarter" idx="17"/>
          </p:nvPr>
        </p:nvSpPr>
        <p:spPr/>
        <p:txBody>
          <a:bodyPr/>
          <a:lstStyle/>
          <a:p>
            <a:endParaRPr lang="en-AU"/>
          </a:p>
        </p:txBody>
      </p:sp>
      <p:sp>
        <p:nvSpPr>
          <p:cNvPr id="5" name="Text Placeholder 4">
            <a:extLst>
              <a:ext uri="{FF2B5EF4-FFF2-40B4-BE49-F238E27FC236}">
                <a16:creationId xmlns:a16="http://schemas.microsoft.com/office/drawing/2014/main" id="{623AEC90-E7F8-4990-8818-83208E9894C3}"/>
              </a:ext>
            </a:extLst>
          </p:cNvPr>
          <p:cNvSpPr>
            <a:spLocks noGrp="1"/>
          </p:cNvSpPr>
          <p:nvPr>
            <p:ph type="body" sz="quarter" idx="16"/>
          </p:nvPr>
        </p:nvSpPr>
        <p:spPr/>
        <p:txBody>
          <a:bodyPr/>
          <a:lstStyle/>
          <a:p>
            <a:endParaRPr lang="en-AU"/>
          </a:p>
        </p:txBody>
      </p:sp>
      <p:pic>
        <p:nvPicPr>
          <p:cNvPr id="6" name="Picture 5">
            <a:extLst>
              <a:ext uri="{FF2B5EF4-FFF2-40B4-BE49-F238E27FC236}">
                <a16:creationId xmlns:a16="http://schemas.microsoft.com/office/drawing/2014/main" id="{A7B826BE-D859-4585-BC36-4BF7E5E26CE9}"/>
              </a:ext>
            </a:extLst>
          </p:cNvPr>
          <p:cNvPicPr>
            <a:picLocks noChangeAspect="1"/>
          </p:cNvPicPr>
          <p:nvPr/>
        </p:nvPicPr>
        <p:blipFill>
          <a:blip r:embed="rId3"/>
          <a:stretch>
            <a:fillRect/>
          </a:stretch>
        </p:blipFill>
        <p:spPr>
          <a:xfrm>
            <a:off x="0" y="0"/>
            <a:ext cx="12192000" cy="6858000"/>
          </a:xfrm>
          <a:prstGeom prst="rect">
            <a:avLst/>
          </a:prstGeom>
        </p:spPr>
      </p:pic>
      <p:sp>
        <p:nvSpPr>
          <p:cNvPr id="7" name="Rectangle 6">
            <a:extLst>
              <a:ext uri="{FF2B5EF4-FFF2-40B4-BE49-F238E27FC236}">
                <a16:creationId xmlns:a16="http://schemas.microsoft.com/office/drawing/2014/main" id="{C9F5BF55-C226-4429-9EAE-73F5F62A6ABB}"/>
              </a:ext>
            </a:extLst>
          </p:cNvPr>
          <p:cNvSpPr/>
          <p:nvPr/>
        </p:nvSpPr>
        <p:spPr>
          <a:xfrm>
            <a:off x="203199" y="3429000"/>
            <a:ext cx="2472267" cy="275448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b="1" dirty="0"/>
              <a:t>The RDA can be found at: </a:t>
            </a:r>
            <a:r>
              <a:rPr lang="en-AU" sz="1200" b="1" dirty="0">
                <a:solidFill>
                  <a:schemeClr val="accent2"/>
                </a:solidFill>
              </a:rPr>
              <a:t>https://records.unimelb.edu.au/services/disposal_advice/rda</a:t>
            </a:r>
          </a:p>
          <a:p>
            <a:pPr algn="ctr"/>
            <a:endParaRPr lang="en-AU" dirty="0"/>
          </a:p>
        </p:txBody>
      </p:sp>
      <p:sp>
        <p:nvSpPr>
          <p:cNvPr id="8" name="Rectangle 7">
            <a:extLst>
              <a:ext uri="{FF2B5EF4-FFF2-40B4-BE49-F238E27FC236}">
                <a16:creationId xmlns:a16="http://schemas.microsoft.com/office/drawing/2014/main" id="{E31E21B2-C970-4FDA-9570-0F19048AF9C3}"/>
              </a:ext>
            </a:extLst>
          </p:cNvPr>
          <p:cNvSpPr/>
          <p:nvPr/>
        </p:nvSpPr>
        <p:spPr>
          <a:xfrm>
            <a:off x="9373705" y="3347679"/>
            <a:ext cx="2472267" cy="275448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b="1" dirty="0"/>
              <a:t>A new page about how to use the RDA can be found at:</a:t>
            </a:r>
          </a:p>
          <a:p>
            <a:pPr algn="ctr"/>
            <a:r>
              <a:rPr lang="en-AU" sz="1200" b="1" dirty="0">
                <a:solidFill>
                  <a:schemeClr val="accent2"/>
                </a:solidFill>
              </a:rPr>
              <a:t>https://records.unimelb.edu.au/services/disposal_advice/using-the-university-records-retention-and-disposal-authority</a:t>
            </a:r>
            <a:endParaRPr lang="en-AU" dirty="0"/>
          </a:p>
        </p:txBody>
      </p:sp>
    </p:spTree>
    <p:extLst>
      <p:ext uri="{BB962C8B-B14F-4D97-AF65-F5344CB8AC3E}">
        <p14:creationId xmlns:p14="http://schemas.microsoft.com/office/powerpoint/2010/main" val="3081488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62FC2E14-24A9-4C48-BA13-A2E74B0AAD2F}"/>
              </a:ext>
            </a:extLst>
          </p:cNvPr>
          <p:cNvSpPr>
            <a:spLocks noGrp="1"/>
          </p:cNvSpPr>
          <p:nvPr>
            <p:ph type="subTitle" idx="1"/>
          </p:nvPr>
        </p:nvSpPr>
        <p:spPr/>
        <p:txBody>
          <a:bodyPr/>
          <a:lstStyle/>
          <a:p>
            <a:r>
              <a:rPr lang="en-AU" dirty="0"/>
              <a:t>Upcoming work</a:t>
            </a:r>
          </a:p>
        </p:txBody>
      </p:sp>
      <p:sp>
        <p:nvSpPr>
          <p:cNvPr id="10" name="Text Placeholder 9">
            <a:extLst>
              <a:ext uri="{FF2B5EF4-FFF2-40B4-BE49-F238E27FC236}">
                <a16:creationId xmlns:a16="http://schemas.microsoft.com/office/drawing/2014/main" id="{24E28049-122B-4847-B7D3-EC5ECDB95020}"/>
              </a:ext>
            </a:extLst>
          </p:cNvPr>
          <p:cNvSpPr>
            <a:spLocks noGrp="1"/>
          </p:cNvSpPr>
          <p:nvPr>
            <p:ph type="body" sz="quarter" idx="16"/>
          </p:nvPr>
        </p:nvSpPr>
        <p:spPr/>
        <p:txBody>
          <a:bodyPr/>
          <a:lstStyle/>
          <a:p>
            <a:endParaRPr lang="en-AU"/>
          </a:p>
        </p:txBody>
      </p:sp>
      <p:sp>
        <p:nvSpPr>
          <p:cNvPr id="5" name="Text Placeholder 4">
            <a:extLst>
              <a:ext uri="{FF2B5EF4-FFF2-40B4-BE49-F238E27FC236}">
                <a16:creationId xmlns:a16="http://schemas.microsoft.com/office/drawing/2014/main" id="{643A3A8E-36C3-446B-985E-CEB7C282636D}"/>
              </a:ext>
            </a:extLst>
          </p:cNvPr>
          <p:cNvSpPr>
            <a:spLocks noGrp="1"/>
          </p:cNvSpPr>
          <p:nvPr>
            <p:ph type="body" sz="quarter" idx="17"/>
          </p:nvPr>
        </p:nvSpPr>
        <p:spPr/>
        <p:txBody>
          <a:bodyPr/>
          <a:lstStyle/>
          <a:p>
            <a:r>
              <a:rPr lang="en-AU" dirty="0"/>
              <a:t>Records Management Network </a:t>
            </a:r>
          </a:p>
          <a:p>
            <a:pPr lvl="1"/>
            <a:r>
              <a:rPr lang="en-AU" dirty="0"/>
              <a:t>Records &amp; Information update | November 2021</a:t>
            </a:r>
          </a:p>
          <a:p>
            <a:endParaRPr lang="en-AU" dirty="0"/>
          </a:p>
        </p:txBody>
      </p:sp>
      <p:sp>
        <p:nvSpPr>
          <p:cNvPr id="2" name="Slide Number Placeholder 1">
            <a:extLst>
              <a:ext uri="{FF2B5EF4-FFF2-40B4-BE49-F238E27FC236}">
                <a16:creationId xmlns:a16="http://schemas.microsoft.com/office/drawing/2014/main"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43</a:t>
            </a:fld>
            <a:endParaRPr lang="en-AU" noProof="0"/>
          </a:p>
        </p:txBody>
      </p:sp>
      <p:pic>
        <p:nvPicPr>
          <p:cNvPr id="9" name="Picture Placeholder 8">
            <a:extLst>
              <a:ext uri="{FF2B5EF4-FFF2-40B4-BE49-F238E27FC236}">
                <a16:creationId xmlns:a16="http://schemas.microsoft.com/office/drawing/2014/main" id="{32F7627C-A427-4A6D-A8C4-22639224363E}"/>
              </a:ext>
            </a:extLst>
          </p:cNvPr>
          <p:cNvPicPr>
            <a:picLocks noGrp="1" noChangeAspect="1"/>
          </p:cNvPicPr>
          <p:nvPr>
            <p:ph type="pic" sz="quarter" idx="13"/>
          </p:nvPr>
        </p:nvPicPr>
        <p:blipFill>
          <a:blip r:embed="rId3" cstate="print">
            <a:extLst>
              <a:ext uri="{28A0092B-C50C-407E-A947-70E740481C1C}">
                <a14:useLocalDpi xmlns:a14="http://schemas.microsoft.com/office/drawing/2010/main"/>
              </a:ext>
            </a:extLst>
          </a:blip>
          <a:srcRect/>
          <a:stretch>
            <a:fillRect/>
          </a:stretch>
        </p:blipFill>
        <p:spPr/>
      </p:pic>
      <p:sp>
        <p:nvSpPr>
          <p:cNvPr id="4" name="Rectangle 3">
            <a:extLst>
              <a:ext uri="{FF2B5EF4-FFF2-40B4-BE49-F238E27FC236}">
                <a16:creationId xmlns:a16="http://schemas.microsoft.com/office/drawing/2014/main" id="{5AE905CB-643F-416E-9B1D-54A0171C9104}"/>
              </a:ext>
            </a:extLst>
          </p:cNvPr>
          <p:cNvSpPr/>
          <p:nvPr/>
        </p:nvSpPr>
        <p:spPr>
          <a:xfrm>
            <a:off x="0" y="3624240"/>
            <a:ext cx="2809936" cy="369332"/>
          </a:xfrm>
          <a:prstGeom prst="rect">
            <a:avLst/>
          </a:prstGeom>
        </p:spPr>
        <p:txBody>
          <a:bodyPr wrap="none">
            <a:spAutoFit/>
          </a:bodyPr>
          <a:lstStyle/>
          <a:p>
            <a:pPr lvl="1"/>
            <a:r>
              <a:rPr lang="en-AU" b="1" dirty="0">
                <a:solidFill>
                  <a:schemeClr val="accent2"/>
                </a:solidFill>
              </a:rPr>
              <a:t>New KBAs on the way!</a:t>
            </a:r>
          </a:p>
        </p:txBody>
      </p:sp>
    </p:spTree>
    <p:extLst>
      <p:ext uri="{BB962C8B-B14F-4D97-AF65-F5344CB8AC3E}">
        <p14:creationId xmlns:p14="http://schemas.microsoft.com/office/powerpoint/2010/main" val="274706341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ubtitle 12">
            <a:extLst>
              <a:ext uri="{FF2B5EF4-FFF2-40B4-BE49-F238E27FC236}">
                <a16:creationId xmlns:a16="http://schemas.microsoft.com/office/drawing/2014/main" id="{0500F29B-FCBB-405F-B69D-8416BA2AB4D6}"/>
              </a:ext>
            </a:extLst>
          </p:cNvPr>
          <p:cNvSpPr>
            <a:spLocks noGrp="1"/>
          </p:cNvSpPr>
          <p:nvPr>
            <p:ph type="subTitle" idx="1"/>
          </p:nvPr>
        </p:nvSpPr>
        <p:spPr>
          <a:xfrm>
            <a:off x="500063" y="2487775"/>
            <a:ext cx="4772203" cy="707231"/>
          </a:xfrm>
        </p:spPr>
        <p:txBody>
          <a:bodyPr/>
          <a:lstStyle/>
          <a:p>
            <a:r>
              <a:rPr lang="en-AU" dirty="0"/>
              <a:t>Thank you</a:t>
            </a:r>
          </a:p>
          <a:p>
            <a:endParaRPr lang="en-US" sz="1800" b="0" dirty="0">
              <a:latin typeface="+mn-lt"/>
            </a:endParaRPr>
          </a:p>
        </p:txBody>
      </p:sp>
      <p:sp>
        <p:nvSpPr>
          <p:cNvPr id="2" name="Slide Number Placeholder 1">
            <a:extLst>
              <a:ext uri="{FF2B5EF4-FFF2-40B4-BE49-F238E27FC236}">
                <a16:creationId xmlns:a16="http://schemas.microsoft.com/office/drawing/2014/main" id="{2F229B6F-21C4-42C4-87F1-B4C2C289D484}"/>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44</a:t>
            </a:fld>
            <a:endParaRPr lang="en-AU" noProof="0"/>
          </a:p>
        </p:txBody>
      </p:sp>
      <p:pic>
        <p:nvPicPr>
          <p:cNvPr id="18" name="Picture Placeholder 17">
            <a:extLst>
              <a:ext uri="{FF2B5EF4-FFF2-40B4-BE49-F238E27FC236}">
                <a16:creationId xmlns:a16="http://schemas.microsoft.com/office/drawing/2014/main" id="{26916F4A-DFFC-4437-8264-AA4FCFB83AD3}"/>
              </a:ext>
            </a:extLst>
          </p:cNvPr>
          <p:cNvPicPr>
            <a:picLocks noGrp="1" noChangeAspect="1"/>
          </p:cNvPicPr>
          <p:nvPr>
            <p:ph type="pic" sz="quarter" idx="13"/>
          </p:nvPr>
        </p:nvPicPr>
        <p:blipFill>
          <a:blip r:embed="rId3" cstate="print">
            <a:extLst>
              <a:ext uri="{28A0092B-C50C-407E-A947-70E740481C1C}">
                <a14:useLocalDpi xmlns:a14="http://schemas.microsoft.com/office/drawing/2010/main"/>
              </a:ext>
            </a:extLst>
          </a:blip>
          <a:srcRect/>
          <a:stretch>
            <a:fillRect/>
          </a:stretch>
        </p:blipFill>
        <p:spPr/>
      </p:pic>
      <p:pic>
        <p:nvPicPr>
          <p:cNvPr id="20" name="Graphic 19" descr="Envelope">
            <a:extLst>
              <a:ext uri="{FF2B5EF4-FFF2-40B4-BE49-F238E27FC236}">
                <a16:creationId xmlns:a16="http://schemas.microsoft.com/office/drawing/2014/main" id="{B8B4D5BA-48EE-49E6-AAE4-3571F3F3574B}"/>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500063" y="4130984"/>
            <a:ext cx="490061" cy="490061"/>
          </a:xfrm>
          <a:prstGeom prst="rect">
            <a:avLst/>
          </a:prstGeom>
        </p:spPr>
      </p:pic>
      <p:sp>
        <p:nvSpPr>
          <p:cNvPr id="21" name="TextBox 20">
            <a:extLst>
              <a:ext uri="{FF2B5EF4-FFF2-40B4-BE49-F238E27FC236}">
                <a16:creationId xmlns:a16="http://schemas.microsoft.com/office/drawing/2014/main" id="{2BABE825-1262-4E8C-BF75-1EE1853F820E}"/>
              </a:ext>
            </a:extLst>
          </p:cNvPr>
          <p:cNvSpPr txBox="1"/>
          <p:nvPr/>
        </p:nvSpPr>
        <p:spPr>
          <a:xfrm>
            <a:off x="1035301" y="4130985"/>
            <a:ext cx="3849865" cy="1600438"/>
          </a:xfrm>
          <a:prstGeom prst="rect">
            <a:avLst/>
          </a:prstGeom>
          <a:noFill/>
        </p:spPr>
        <p:txBody>
          <a:bodyPr wrap="square" rtlCol="0">
            <a:spAutoFit/>
          </a:bodyPr>
          <a:lstStyle/>
          <a:p>
            <a:r>
              <a:rPr lang="en-US" sz="2000" dirty="0">
                <a:solidFill>
                  <a:schemeClr val="accent1"/>
                </a:solidFill>
              </a:rPr>
              <a:t>records-info@unimelb.edu.au</a:t>
            </a:r>
          </a:p>
          <a:p>
            <a:endParaRPr lang="en-US" sz="2000" dirty="0">
              <a:solidFill>
                <a:schemeClr val="accent1"/>
              </a:solidFill>
            </a:endParaRPr>
          </a:p>
          <a:p>
            <a:r>
              <a:rPr lang="en-US" sz="2000" dirty="0">
                <a:solidFill>
                  <a:schemeClr val="accent1"/>
                </a:solidFill>
              </a:rPr>
              <a:t>Level 4, Alan Gilbert Building, 161 Barry St Parkville Vic 3010</a:t>
            </a:r>
          </a:p>
          <a:p>
            <a:endParaRPr lang="en-AU" dirty="0"/>
          </a:p>
        </p:txBody>
      </p:sp>
      <p:pic>
        <p:nvPicPr>
          <p:cNvPr id="24" name="Graphic 23" descr="Marker">
            <a:extLst>
              <a:ext uri="{FF2B5EF4-FFF2-40B4-BE49-F238E27FC236}">
                <a16:creationId xmlns:a16="http://schemas.microsoft.com/office/drawing/2014/main" id="{56FB2CCD-3152-4213-8E9F-2B8AA2D29C65}"/>
              </a:ext>
            </a:extLst>
          </p:cNvPr>
          <p:cNvPicPr>
            <a:picLocks noChangeAspect="1"/>
          </p:cNvPicPr>
          <p:nvPr/>
        </p:nvPicPr>
        <p:blipFill>
          <a:blip r:embed="rId6" cstate="screen">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500063" y="4768445"/>
            <a:ext cx="490062" cy="490062"/>
          </a:xfrm>
          <a:prstGeom prst="rect">
            <a:avLst/>
          </a:prstGeom>
        </p:spPr>
      </p:pic>
      <p:sp>
        <p:nvSpPr>
          <p:cNvPr id="8" name="Rectangle 7">
            <a:extLst>
              <a:ext uri="{FF2B5EF4-FFF2-40B4-BE49-F238E27FC236}">
                <a16:creationId xmlns:a16="http://schemas.microsoft.com/office/drawing/2014/main" id="{72FEF80B-565F-43BF-89B5-90927C87B33E}"/>
              </a:ext>
            </a:extLst>
          </p:cNvPr>
          <p:cNvSpPr/>
          <p:nvPr/>
        </p:nvSpPr>
        <p:spPr>
          <a:xfrm>
            <a:off x="87030" y="3462940"/>
            <a:ext cx="1761957" cy="400110"/>
          </a:xfrm>
          <a:prstGeom prst="rect">
            <a:avLst/>
          </a:prstGeom>
        </p:spPr>
        <p:txBody>
          <a:bodyPr wrap="none">
            <a:spAutoFit/>
          </a:bodyPr>
          <a:lstStyle/>
          <a:p>
            <a:pPr lvl="1"/>
            <a:r>
              <a:rPr lang="en-AU" sz="2000" b="1" dirty="0">
                <a:solidFill>
                  <a:schemeClr val="accent2"/>
                </a:solidFill>
              </a:rPr>
              <a:t>Contact us</a:t>
            </a:r>
          </a:p>
        </p:txBody>
      </p:sp>
    </p:spTree>
    <p:extLst>
      <p:ext uri="{BB962C8B-B14F-4D97-AF65-F5344CB8AC3E}">
        <p14:creationId xmlns:p14="http://schemas.microsoft.com/office/powerpoint/2010/main" val="266494313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ubtitle 6">
            <a:extLst>
              <a:ext uri="{FF2B5EF4-FFF2-40B4-BE49-F238E27FC236}">
                <a16:creationId xmlns:a16="http://schemas.microsoft.com/office/drawing/2014/main" id="{8B0F1C78-F7E6-4049-96A2-FE4E997EB246}"/>
              </a:ext>
            </a:extLst>
          </p:cNvPr>
          <p:cNvSpPr>
            <a:spLocks noGrp="1"/>
          </p:cNvSpPr>
          <p:nvPr>
            <p:ph type="subTitle" idx="1"/>
          </p:nvPr>
        </p:nvSpPr>
        <p:spPr/>
        <p:txBody>
          <a:bodyPr/>
          <a:lstStyle/>
          <a:p>
            <a:r>
              <a:rPr lang="en-AU" dirty="0"/>
              <a:t>The next RMN will be in 2022, date TBA</a:t>
            </a:r>
          </a:p>
        </p:txBody>
      </p:sp>
      <p:sp>
        <p:nvSpPr>
          <p:cNvPr id="5" name="Text Placeholder 4">
            <a:extLst>
              <a:ext uri="{FF2B5EF4-FFF2-40B4-BE49-F238E27FC236}">
                <a16:creationId xmlns:a16="http://schemas.microsoft.com/office/drawing/2014/main" id="{2CA0E463-CEA6-4D3D-B023-5C854189A3EF}"/>
              </a:ext>
            </a:extLst>
          </p:cNvPr>
          <p:cNvSpPr>
            <a:spLocks noGrp="1"/>
          </p:cNvSpPr>
          <p:nvPr>
            <p:ph type="body" sz="quarter" idx="17"/>
          </p:nvPr>
        </p:nvSpPr>
        <p:spPr>
          <a:xfrm>
            <a:off x="500064" y="5437468"/>
            <a:ext cx="4772202" cy="707231"/>
          </a:xfrm>
        </p:spPr>
        <p:txBody>
          <a:bodyPr>
            <a:normAutofit/>
          </a:bodyPr>
          <a:lstStyle/>
          <a:p>
            <a:r>
              <a:rPr lang="en-AU" dirty="0"/>
              <a:t>Records Management Network</a:t>
            </a:r>
          </a:p>
          <a:p>
            <a:pPr lvl="1"/>
            <a:r>
              <a:rPr lang="en-AU" dirty="0"/>
              <a:t>17 November 2021</a:t>
            </a:r>
          </a:p>
        </p:txBody>
      </p:sp>
      <p:sp>
        <p:nvSpPr>
          <p:cNvPr id="10" name="Text Placeholder 9">
            <a:extLst>
              <a:ext uri="{FF2B5EF4-FFF2-40B4-BE49-F238E27FC236}">
                <a16:creationId xmlns:a16="http://schemas.microsoft.com/office/drawing/2014/main" id="{11F6B28D-C5AF-481B-9B53-F501015E14C9}"/>
              </a:ext>
            </a:extLst>
          </p:cNvPr>
          <p:cNvSpPr>
            <a:spLocks noGrp="1"/>
          </p:cNvSpPr>
          <p:nvPr>
            <p:ph type="body" sz="quarter" idx="16"/>
          </p:nvPr>
        </p:nvSpPr>
        <p:spPr/>
        <p:txBody>
          <a:bodyPr/>
          <a:lstStyle/>
          <a:p>
            <a:r>
              <a:rPr lang="en-AU"/>
              <a:t>Identifier first line</a:t>
            </a:r>
          </a:p>
          <a:p>
            <a:pPr lvl="1"/>
            <a:r>
              <a:rPr lang="en-AU"/>
              <a:t>Second line</a:t>
            </a:r>
            <a:endParaRPr lang="en-AU" dirty="0"/>
          </a:p>
        </p:txBody>
      </p:sp>
      <p:pic>
        <p:nvPicPr>
          <p:cNvPr id="12" name="Picture Placeholder 11">
            <a:extLst>
              <a:ext uri="{FF2B5EF4-FFF2-40B4-BE49-F238E27FC236}">
                <a16:creationId xmlns:a16="http://schemas.microsoft.com/office/drawing/2014/main" id="{00843FAB-2B2C-45F7-95E7-BA1AE47FC34D}"/>
              </a:ext>
            </a:extLst>
          </p:cNvPr>
          <p:cNvPicPr>
            <a:picLocks noGrp="1" noChangeAspect="1"/>
          </p:cNvPicPr>
          <p:nvPr>
            <p:ph type="pic" sz="quarter" idx="13"/>
          </p:nvPr>
        </p:nvPicPr>
        <p:blipFill>
          <a:blip r:embed="rId2" cstate="print">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54744730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Agenda</a:t>
            </a:r>
          </a:p>
        </p:txBody>
      </p:sp>
      <p:sp>
        <p:nvSpPr>
          <p:cNvPr id="7" name="Content Placeholder 6">
            <a:extLst>
              <a:ext uri="{FF2B5EF4-FFF2-40B4-BE49-F238E27FC236}">
                <a16:creationId xmlns:a16="http://schemas.microsoft.com/office/drawing/2014/main" id="{39AB5AAD-D2D2-4F21-A85A-74BBC76063D7}"/>
              </a:ext>
            </a:extLst>
          </p:cNvPr>
          <p:cNvSpPr>
            <a:spLocks noGrp="1"/>
          </p:cNvSpPr>
          <p:nvPr>
            <p:ph idx="1"/>
          </p:nvPr>
        </p:nvSpPr>
        <p:spPr>
          <a:xfrm>
            <a:off x="3488267" y="2065867"/>
            <a:ext cx="6829310" cy="3843492"/>
          </a:xfrm>
        </p:spPr>
        <p:txBody>
          <a:bodyPr/>
          <a:lstStyle/>
          <a:p>
            <a:pPr marL="457200" indent="-457200">
              <a:buAutoNum type="arabicPeriod"/>
            </a:pPr>
            <a:r>
              <a:rPr lang="en-AU" sz="4400" dirty="0">
                <a:solidFill>
                  <a:schemeClr val="accent3"/>
                </a:solidFill>
              </a:rPr>
              <a:t> Who we are</a:t>
            </a:r>
          </a:p>
          <a:p>
            <a:pPr marL="457200" indent="-457200">
              <a:buAutoNum type="arabicPeriod"/>
            </a:pPr>
            <a:r>
              <a:rPr lang="en-AU" sz="4400" dirty="0">
                <a:solidFill>
                  <a:schemeClr val="accent3"/>
                </a:solidFill>
              </a:rPr>
              <a:t> What we do</a:t>
            </a:r>
          </a:p>
          <a:p>
            <a:pPr marL="457200" indent="-457200">
              <a:buAutoNum type="arabicPeriod"/>
            </a:pPr>
            <a:r>
              <a:rPr lang="en-AU" sz="4400" dirty="0">
                <a:solidFill>
                  <a:schemeClr val="accent3"/>
                </a:solidFill>
              </a:rPr>
              <a:t> How we do it</a:t>
            </a:r>
          </a:p>
          <a:p>
            <a:pPr marL="457200" indent="-457200">
              <a:buAutoNum type="arabicPeriod"/>
            </a:pPr>
            <a:r>
              <a:rPr lang="en-AU" sz="4400" dirty="0">
                <a:solidFill>
                  <a:schemeClr val="accent3"/>
                </a:solidFill>
              </a:rPr>
              <a:t> What we want to do</a:t>
            </a:r>
          </a:p>
          <a:p>
            <a:pPr marL="457200" indent="-457200">
              <a:buAutoNum type="arabicPeriod"/>
            </a:pPr>
            <a:endParaRPr lang="en-AU" dirty="0"/>
          </a:p>
          <a:p>
            <a:pPr marL="457200" indent="-457200">
              <a:buAutoNum type="arabicPeriod"/>
            </a:pPr>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5</a:t>
            </a:fld>
            <a:endParaRPr lang="en-AU" noProof="0"/>
          </a:p>
        </p:txBody>
      </p:sp>
    </p:spTree>
    <p:extLst>
      <p:ext uri="{BB962C8B-B14F-4D97-AF65-F5344CB8AC3E}">
        <p14:creationId xmlns:p14="http://schemas.microsoft.com/office/powerpoint/2010/main" val="376345409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C563203A-08F0-4376-9AA4-5343B82407BD}"/>
              </a:ext>
            </a:extLst>
          </p:cNvPr>
          <p:cNvSpPr>
            <a:spLocks noGrp="1"/>
          </p:cNvSpPr>
          <p:nvPr>
            <p:ph type="title"/>
          </p:nvPr>
        </p:nvSpPr>
        <p:spPr/>
        <p:txBody>
          <a:bodyPr/>
          <a:lstStyle/>
          <a:p>
            <a:r>
              <a:rPr lang="en-AU" dirty="0"/>
              <a:t>Who we are</a:t>
            </a:r>
            <a:br>
              <a:rPr lang="en-AU" dirty="0"/>
            </a:br>
            <a:endParaRPr lang="en-AU" dirty="0"/>
          </a:p>
        </p:txBody>
      </p:sp>
    </p:spTree>
    <p:extLst>
      <p:ext uri="{BB962C8B-B14F-4D97-AF65-F5344CB8AC3E}">
        <p14:creationId xmlns:p14="http://schemas.microsoft.com/office/powerpoint/2010/main" val="268227364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a:xfrm>
            <a:off x="2797573" y="395066"/>
            <a:ext cx="7520001" cy="887360"/>
          </a:xfrm>
        </p:spPr>
        <p:txBody>
          <a:bodyPr anchor="b">
            <a:normAutofit/>
          </a:bodyPr>
          <a:lstStyle/>
          <a:p>
            <a:r>
              <a:rPr lang="en-AU" dirty="0"/>
              <a:t>Information Management</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a:xfrm>
            <a:off x="9744049" y="6172509"/>
            <a:ext cx="565261" cy="365125"/>
          </a:xfrm>
        </p:spPr>
        <p:txBody>
          <a:bodyPr anchor="ctr">
            <a:normAutofit/>
          </a:bodyPr>
          <a:lstStyle/>
          <a:p>
            <a:pPr>
              <a:spcAft>
                <a:spcPts val="600"/>
              </a:spcAft>
            </a:pPr>
            <a:fld id="{DC22DD25-61AE-413C-B4D2-EF2365C9B2E1}" type="slidenum">
              <a:rPr lang="en-AU" noProof="0" smtClean="0"/>
              <a:pPr>
                <a:spcAft>
                  <a:spcPts val="600"/>
                </a:spcAft>
              </a:pPr>
              <a:t>7</a:t>
            </a:fld>
            <a:endParaRPr lang="en-AU" noProof="0"/>
          </a:p>
        </p:txBody>
      </p:sp>
      <p:graphicFrame>
        <p:nvGraphicFramePr>
          <p:cNvPr id="9" name="Content Placeholder 8">
            <a:extLst>
              <a:ext uri="{FF2B5EF4-FFF2-40B4-BE49-F238E27FC236}">
                <a16:creationId xmlns:a16="http://schemas.microsoft.com/office/drawing/2014/main" id="{2F274685-6F0A-48F8-9148-21144AD9D0C4}"/>
              </a:ext>
            </a:extLst>
          </p:cNvPr>
          <p:cNvGraphicFramePr>
            <a:graphicFrameLocks noGrp="1"/>
          </p:cNvGraphicFramePr>
          <p:nvPr>
            <p:ph idx="1"/>
            <p:extLst/>
          </p:nvPr>
        </p:nvGraphicFramePr>
        <p:xfrm>
          <a:off x="1879600" y="1532415"/>
          <a:ext cx="8510998" cy="463978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3791043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a:xfrm>
            <a:off x="2797573" y="395066"/>
            <a:ext cx="7520001" cy="887360"/>
          </a:xfrm>
        </p:spPr>
        <p:txBody>
          <a:bodyPr anchor="b">
            <a:normAutofit/>
          </a:bodyPr>
          <a:lstStyle/>
          <a:p>
            <a:r>
              <a:rPr lang="en-AU" dirty="0"/>
              <a:t>Information Regulation Team</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a:xfrm>
            <a:off x="9744049" y="6172509"/>
            <a:ext cx="565261" cy="365125"/>
          </a:xfrm>
        </p:spPr>
        <p:txBody>
          <a:bodyPr anchor="ctr">
            <a:normAutofit/>
          </a:bodyPr>
          <a:lstStyle/>
          <a:p>
            <a:pPr>
              <a:spcAft>
                <a:spcPts val="600"/>
              </a:spcAft>
            </a:pPr>
            <a:fld id="{DC22DD25-61AE-413C-B4D2-EF2365C9B2E1}" type="slidenum">
              <a:rPr lang="en-AU" noProof="0" smtClean="0"/>
              <a:pPr>
                <a:spcAft>
                  <a:spcPts val="600"/>
                </a:spcAft>
              </a:pPr>
              <a:t>8</a:t>
            </a:fld>
            <a:endParaRPr lang="en-AU" noProof="0"/>
          </a:p>
        </p:txBody>
      </p:sp>
      <p:graphicFrame>
        <p:nvGraphicFramePr>
          <p:cNvPr id="9" name="Content Placeholder 8">
            <a:extLst>
              <a:ext uri="{FF2B5EF4-FFF2-40B4-BE49-F238E27FC236}">
                <a16:creationId xmlns:a16="http://schemas.microsoft.com/office/drawing/2014/main" id="{2F274685-6F0A-48F8-9148-21144AD9D0C4}"/>
              </a:ext>
            </a:extLst>
          </p:cNvPr>
          <p:cNvGraphicFramePr>
            <a:graphicFrameLocks noGrp="1"/>
          </p:cNvGraphicFramePr>
          <p:nvPr>
            <p:ph idx="1"/>
            <p:extLst/>
          </p:nvPr>
        </p:nvGraphicFramePr>
        <p:xfrm>
          <a:off x="1850570" y="1532415"/>
          <a:ext cx="8540028" cy="464009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6743196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Governance Structure</a:t>
            </a:r>
          </a:p>
        </p:txBody>
      </p:sp>
      <p:graphicFrame>
        <p:nvGraphicFramePr>
          <p:cNvPr id="3" name="Content Placeholder 2">
            <a:extLst>
              <a:ext uri="{FF2B5EF4-FFF2-40B4-BE49-F238E27FC236}">
                <a16:creationId xmlns:a16="http://schemas.microsoft.com/office/drawing/2014/main" id="{2AFF6C2C-4112-4D94-810A-CC98242241A6}"/>
              </a:ext>
            </a:extLst>
          </p:cNvPr>
          <p:cNvGraphicFramePr>
            <a:graphicFrameLocks noGrp="1"/>
          </p:cNvGraphicFramePr>
          <p:nvPr>
            <p:ph idx="1"/>
            <p:extLst/>
          </p:nvPr>
        </p:nvGraphicFramePr>
        <p:xfrm>
          <a:off x="1851025" y="1531939"/>
          <a:ext cx="8466138" cy="437673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9</a:t>
            </a:fld>
            <a:endParaRPr lang="en-AU" noProof="0"/>
          </a:p>
        </p:txBody>
      </p:sp>
    </p:spTree>
    <p:extLst>
      <p:ext uri="{BB962C8B-B14F-4D97-AF65-F5344CB8AC3E}">
        <p14:creationId xmlns:p14="http://schemas.microsoft.com/office/powerpoint/2010/main" val="239488793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University of Melbourne">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presentation 16x9 template copyright.potx" id="{536B4FA4-5FAA-443C-9C78-6C52DBA34E61}" vid="{14C51791-37E8-4657-9CE5-D4E99BD32A32}"/>
    </a:ext>
  </a:extLst>
</a:theme>
</file>

<file path=ppt/theme/theme2.xml><?xml version="1.0" encoding="utf-8"?>
<a:theme xmlns:a="http://schemas.openxmlformats.org/drawingml/2006/main" name="University of Melbourne Patterns">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presentation 16x9 template copyright.potx" id="{536B4FA4-5FAA-443C-9C78-6C52DBA34E61}" vid="{AB136F3B-80A3-4FB0-BF85-2FB1B6DB43A3}"/>
    </a:ext>
  </a:extLst>
</a:theme>
</file>

<file path=ppt/theme/theme3.xml><?xml version="1.0" encoding="utf-8"?>
<a:theme xmlns:a="http://schemas.openxmlformats.org/drawingml/2006/main" name="University of Melbourne-Layout B">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presentation 16x9 template copyright.potx" id="{536B4FA4-5FAA-443C-9C78-6C52DBA34E61}" vid="{826CCCAB-60C9-4959-938C-0BD365A015DC}"/>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UoM-PowerPoint-template-16x9</Template>
  <TotalTime>736</TotalTime>
  <Words>2372</Words>
  <Application>Microsoft Office PowerPoint</Application>
  <PresentationFormat>Widescreen</PresentationFormat>
  <Paragraphs>381</Paragraphs>
  <Slides>45</Slides>
  <Notes>29</Notes>
  <HiddenSlides>0</HiddenSlides>
  <MMClips>0</MMClips>
  <ScaleCrop>false</ScaleCrop>
  <HeadingPairs>
    <vt:vector size="6" baseType="variant">
      <vt:variant>
        <vt:lpstr>Fonts Used</vt:lpstr>
      </vt:variant>
      <vt:variant>
        <vt:i4>5</vt:i4>
      </vt:variant>
      <vt:variant>
        <vt:lpstr>Theme</vt:lpstr>
      </vt:variant>
      <vt:variant>
        <vt:i4>3</vt:i4>
      </vt:variant>
      <vt:variant>
        <vt:lpstr>Slide Titles</vt:lpstr>
      </vt:variant>
      <vt:variant>
        <vt:i4>45</vt:i4>
      </vt:variant>
    </vt:vector>
  </HeadingPairs>
  <TitlesOfParts>
    <vt:vector size="53" baseType="lpstr">
      <vt:lpstr>Arial</vt:lpstr>
      <vt:lpstr>Calibri</vt:lpstr>
      <vt:lpstr>Georgia</vt:lpstr>
      <vt:lpstr>Gisha</vt:lpstr>
      <vt:lpstr>Helvetica Neue</vt:lpstr>
      <vt:lpstr>University of Melbourne</vt:lpstr>
      <vt:lpstr>University of Melbourne Patterns</vt:lpstr>
      <vt:lpstr>University of Melbourne-Layout B</vt:lpstr>
      <vt:lpstr>PowerPoint Presentation</vt:lpstr>
      <vt:lpstr>Agenda</vt:lpstr>
      <vt:lpstr>PowerPoint Presentation</vt:lpstr>
      <vt:lpstr>Privacy and Data Protection at University of Melbourne </vt:lpstr>
      <vt:lpstr>Agenda</vt:lpstr>
      <vt:lpstr>Who we are </vt:lpstr>
      <vt:lpstr>Information Management</vt:lpstr>
      <vt:lpstr>Information Regulation Team</vt:lpstr>
      <vt:lpstr>Governance Structure</vt:lpstr>
      <vt:lpstr>What we do </vt:lpstr>
      <vt:lpstr>Privacy Laws</vt:lpstr>
      <vt:lpstr>Information Lifecycle</vt:lpstr>
      <vt:lpstr>Not just compliance</vt:lpstr>
      <vt:lpstr>Value beyond compliance</vt:lpstr>
      <vt:lpstr>In the news…</vt:lpstr>
      <vt:lpstr>How we do it </vt:lpstr>
      <vt:lpstr>How we do it</vt:lpstr>
      <vt:lpstr>2021 so far…</vt:lpstr>
      <vt:lpstr>Privacy Incidents</vt:lpstr>
      <vt:lpstr>Privacy Impact Assessments</vt:lpstr>
      <vt:lpstr>What we want to do </vt:lpstr>
      <vt:lpstr>Top 3 Goals</vt:lpstr>
      <vt:lpstr>Thank you  privacy-officer@unimelb.edu.au  Visit our Privacy Knowledge Base</vt:lpstr>
      <vt:lpstr>PowerPoint Presentation</vt:lpstr>
      <vt:lpstr>PowerPoint Presentation</vt:lpstr>
      <vt:lpstr>PowerPoint Presentation</vt:lpstr>
      <vt:lpstr>DP Strategy milestones 2020-21 &amp; next steps</vt:lpstr>
      <vt:lpstr>PowerPoint Presentation</vt:lpstr>
      <vt:lpstr>University records</vt:lpstr>
      <vt:lpstr>PowerPoint Presentation</vt:lpstr>
      <vt:lpstr>Pathway</vt:lpstr>
      <vt:lpstr>PowerPoint Presentation</vt:lpstr>
      <vt:lpstr>PowerPoint Presentation</vt:lpstr>
      <vt:lpstr>About Records &amp; Information</vt:lpstr>
      <vt:lpstr>Records &amp; Information (R&amp;I) team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Eva Samaras</dc:creator>
  <cp:lastModifiedBy>Eva Samaras</cp:lastModifiedBy>
  <cp:revision>59</cp:revision>
  <dcterms:created xsi:type="dcterms:W3CDTF">2021-11-08T22:39:04Z</dcterms:created>
  <dcterms:modified xsi:type="dcterms:W3CDTF">2021-11-17T05:38:58Z</dcterms:modified>
</cp:coreProperties>
</file>