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6" r:id="rId2"/>
  </p:sldMasterIdLst>
  <p:notesMasterIdLst>
    <p:notesMasterId r:id="rId61"/>
  </p:notesMasterIdLst>
  <p:handoutMasterIdLst>
    <p:handoutMasterId r:id="rId62"/>
  </p:handoutMasterIdLst>
  <p:sldIdLst>
    <p:sldId id="266" r:id="rId3"/>
    <p:sldId id="299" r:id="rId4"/>
    <p:sldId id="267" r:id="rId5"/>
    <p:sldId id="300"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301" r:id="rId25"/>
    <p:sldId id="302" r:id="rId26"/>
    <p:sldId id="309" r:id="rId27"/>
    <p:sldId id="314" r:id="rId28"/>
    <p:sldId id="315" r:id="rId29"/>
    <p:sldId id="316" r:id="rId30"/>
    <p:sldId id="317" r:id="rId31"/>
    <p:sldId id="318" r:id="rId32"/>
    <p:sldId id="319" r:id="rId33"/>
    <p:sldId id="310" r:id="rId34"/>
    <p:sldId id="311" r:id="rId35"/>
    <p:sldId id="303" r:id="rId36"/>
    <p:sldId id="304" r:id="rId37"/>
    <p:sldId id="305" r:id="rId38"/>
    <p:sldId id="306" r:id="rId39"/>
    <p:sldId id="307" r:id="rId40"/>
    <p:sldId id="308" r:id="rId41"/>
    <p:sldId id="312" r:id="rId42"/>
    <p:sldId id="292" r:id="rId43"/>
    <p:sldId id="293" r:id="rId44"/>
    <p:sldId id="294" r:id="rId45"/>
    <p:sldId id="320" r:id="rId46"/>
    <p:sldId id="296" r:id="rId47"/>
    <p:sldId id="297" r:id="rId48"/>
    <p:sldId id="298" r:id="rId49"/>
    <p:sldId id="313" r:id="rId50"/>
    <p:sldId id="321" r:id="rId51"/>
    <p:sldId id="322" r:id="rId52"/>
    <p:sldId id="323" r:id="rId53"/>
    <p:sldId id="324" r:id="rId54"/>
    <p:sldId id="325" r:id="rId55"/>
    <p:sldId id="326" r:id="rId56"/>
    <p:sldId id="327" r:id="rId57"/>
    <p:sldId id="328" r:id="rId58"/>
    <p:sldId id="329" r:id="rId59"/>
    <p:sldId id="261" r:id="rId60"/>
  </p:sldIdLst>
  <p:sldSz cx="9144000" cy="6858000" type="screen4x3"/>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750" autoAdjust="0"/>
    <p:restoredTop sz="94700" autoAdjust="0"/>
  </p:normalViewPr>
  <p:slideViewPr>
    <p:cSldViewPr>
      <p:cViewPr varScale="1">
        <p:scale>
          <a:sx n="115" d="100"/>
          <a:sy n="115" d="100"/>
        </p:scale>
        <p:origin x="111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B2880-891E-4CE3-B0FE-DA87F763BC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02E71297-F44B-4E62-AD20-44DFC3021421}">
      <dgm:prSet phldrT="[Text]" custT="1"/>
      <dgm:spPr>
        <a:solidFill>
          <a:srgbClr val="003368"/>
        </a:solidFill>
      </dgm:spPr>
      <dgm:t>
        <a:bodyPr/>
        <a:lstStyle/>
        <a:p>
          <a:r>
            <a:rPr lang="en-AU" sz="1600" dirty="0" smtClean="0"/>
            <a:t>Commercialisation</a:t>
          </a:r>
          <a:endParaRPr lang="en-AU" sz="1600" dirty="0"/>
        </a:p>
      </dgm:t>
    </dgm:pt>
    <dgm:pt modelId="{32AF1321-4450-48AC-98B5-F5AF50A83298}" type="parTrans" cxnId="{C9A3BEF3-B661-443C-93C5-8818D6A6E905}">
      <dgm:prSet/>
      <dgm:spPr/>
      <dgm:t>
        <a:bodyPr/>
        <a:lstStyle/>
        <a:p>
          <a:endParaRPr lang="en-AU" sz="900"/>
        </a:p>
      </dgm:t>
    </dgm:pt>
    <dgm:pt modelId="{F6EBCF31-30BC-4589-B0C2-DF9BBD397ACD}" type="sibTrans" cxnId="{C9A3BEF3-B661-443C-93C5-8818D6A6E905}">
      <dgm:prSet/>
      <dgm:spPr/>
      <dgm:t>
        <a:bodyPr/>
        <a:lstStyle/>
        <a:p>
          <a:endParaRPr lang="en-AU" sz="900"/>
        </a:p>
      </dgm:t>
    </dgm:pt>
    <dgm:pt modelId="{42C301B0-4467-45CD-92FF-E3E52B19DB91}">
      <dgm:prSet phldrT="[Text]" custT="1"/>
      <dgm:spPr>
        <a:solidFill>
          <a:srgbClr val="003368"/>
        </a:solidFill>
      </dgm:spPr>
      <dgm:t>
        <a:bodyPr/>
        <a:lstStyle/>
        <a:p>
          <a:r>
            <a:rPr lang="en-AU" sz="1600" dirty="0" smtClean="0"/>
            <a:t>Research</a:t>
          </a:r>
          <a:endParaRPr lang="en-AU" sz="1600" dirty="0"/>
        </a:p>
      </dgm:t>
    </dgm:pt>
    <dgm:pt modelId="{596E5353-4885-4107-A13D-4B59FBC7A8C5}" type="parTrans" cxnId="{E353D4DF-5CE9-4D72-9FDF-F66C7A1640D4}">
      <dgm:prSet/>
      <dgm:spPr/>
      <dgm:t>
        <a:bodyPr/>
        <a:lstStyle/>
        <a:p>
          <a:endParaRPr lang="en-AU" sz="900"/>
        </a:p>
      </dgm:t>
    </dgm:pt>
    <dgm:pt modelId="{FEDEB0B4-647E-41D4-818A-E2C25B8EA666}" type="sibTrans" cxnId="{E353D4DF-5CE9-4D72-9FDF-F66C7A1640D4}">
      <dgm:prSet/>
      <dgm:spPr/>
      <dgm:t>
        <a:bodyPr/>
        <a:lstStyle/>
        <a:p>
          <a:endParaRPr lang="en-AU" sz="900"/>
        </a:p>
      </dgm:t>
    </dgm:pt>
    <dgm:pt modelId="{8543FC6A-09E2-4AF0-9481-F36BC4D5B4C1}">
      <dgm:prSet phldrT="[Text]" custT="1"/>
      <dgm:spPr/>
      <dgm:t>
        <a:bodyPr/>
        <a:lstStyle/>
        <a:p>
          <a:r>
            <a:rPr lang="en-AU" sz="1200" b="1" dirty="0" smtClean="0"/>
            <a:t>Change: </a:t>
          </a:r>
          <a:r>
            <a:rPr lang="en-AU" sz="1200" b="0" dirty="0" smtClean="0"/>
            <a:t>University r</a:t>
          </a:r>
          <a:r>
            <a:rPr lang="en-AU" sz="1200" dirty="0" smtClean="0"/>
            <a:t>ecords on research ethics proposals, approvals and amendments. Previously up to a 20 year retention period. These are now classified as </a:t>
          </a:r>
          <a:r>
            <a:rPr lang="en-AU" sz="1200" u="sng" dirty="0" smtClean="0"/>
            <a:t>permanent</a:t>
          </a:r>
          <a:r>
            <a:rPr lang="en-AU" sz="1200" dirty="0" smtClean="0"/>
            <a:t> material. </a:t>
          </a:r>
          <a:endParaRPr lang="en-AU" sz="1200" dirty="0"/>
        </a:p>
      </dgm:t>
    </dgm:pt>
    <dgm:pt modelId="{240F41CE-6006-482D-AC93-E0C75CF2C149}" type="parTrans" cxnId="{860C75F8-5007-4780-8CFE-CA869D946211}">
      <dgm:prSet/>
      <dgm:spPr/>
      <dgm:t>
        <a:bodyPr/>
        <a:lstStyle/>
        <a:p>
          <a:endParaRPr lang="en-AU" sz="900"/>
        </a:p>
      </dgm:t>
    </dgm:pt>
    <dgm:pt modelId="{1A41F9F7-9A3C-4CC3-A776-DF7404C8741B}" type="sibTrans" cxnId="{860C75F8-5007-4780-8CFE-CA869D946211}">
      <dgm:prSet/>
      <dgm:spPr/>
      <dgm:t>
        <a:bodyPr/>
        <a:lstStyle/>
        <a:p>
          <a:endParaRPr lang="en-AU" sz="900"/>
        </a:p>
      </dgm:t>
    </dgm:pt>
    <dgm:pt modelId="{5F1A47B6-699A-480F-A7ED-0800A38BF328}">
      <dgm:prSet phldrT="[Text]" custT="1"/>
      <dgm:spPr>
        <a:solidFill>
          <a:srgbClr val="003368"/>
        </a:solidFill>
      </dgm:spPr>
      <dgm:t>
        <a:bodyPr/>
        <a:lstStyle/>
        <a:p>
          <a:r>
            <a:rPr lang="en-AU" sz="1600" dirty="0" smtClean="0"/>
            <a:t>Student Administration</a:t>
          </a:r>
          <a:endParaRPr lang="en-AU" sz="1600" dirty="0"/>
        </a:p>
      </dgm:t>
    </dgm:pt>
    <dgm:pt modelId="{FE51F89A-ECD3-41D1-B5B8-00895DFAA7B7}" type="parTrans" cxnId="{DBD2057A-EA5B-48D8-93B5-BD6702B396B9}">
      <dgm:prSet/>
      <dgm:spPr/>
      <dgm:t>
        <a:bodyPr/>
        <a:lstStyle/>
        <a:p>
          <a:endParaRPr lang="en-AU" sz="900"/>
        </a:p>
      </dgm:t>
    </dgm:pt>
    <dgm:pt modelId="{9A650B5B-5CB7-43BC-8942-E4E0ADB6DD84}" type="sibTrans" cxnId="{DBD2057A-EA5B-48D8-93B5-BD6702B396B9}">
      <dgm:prSet/>
      <dgm:spPr/>
      <dgm:t>
        <a:bodyPr/>
        <a:lstStyle/>
        <a:p>
          <a:endParaRPr lang="en-AU" sz="900"/>
        </a:p>
      </dgm:t>
    </dgm:pt>
    <dgm:pt modelId="{BA54642C-DBFC-463C-9E03-B1C3809C3261}">
      <dgm:prSet phldrT="[Text]" custT="1"/>
      <dgm:spPr/>
      <dgm:t>
        <a:bodyPr/>
        <a:lstStyle/>
        <a:p>
          <a:r>
            <a:rPr lang="en-AU" sz="1200" b="1" dirty="0" smtClean="0"/>
            <a:t>Addition: </a:t>
          </a:r>
          <a:r>
            <a:rPr lang="en-AU" sz="1200" b="0" dirty="0" smtClean="0"/>
            <a:t>Final version of templates to produce testamurs and transcripts to be retained permanently.</a:t>
          </a:r>
          <a:endParaRPr lang="en-AU" sz="1200" b="1" dirty="0"/>
        </a:p>
      </dgm:t>
    </dgm:pt>
    <dgm:pt modelId="{D34714F7-DC88-4171-9F07-80A73E5B6B57}" type="parTrans" cxnId="{111B4144-32C4-4A59-AB3F-58D5837EA173}">
      <dgm:prSet/>
      <dgm:spPr/>
      <dgm:t>
        <a:bodyPr/>
        <a:lstStyle/>
        <a:p>
          <a:endParaRPr lang="en-AU" sz="900"/>
        </a:p>
      </dgm:t>
    </dgm:pt>
    <dgm:pt modelId="{FE9BA84B-A89D-46D4-8483-989AA208A0D0}" type="sibTrans" cxnId="{111B4144-32C4-4A59-AB3F-58D5837EA173}">
      <dgm:prSet/>
      <dgm:spPr/>
      <dgm:t>
        <a:bodyPr/>
        <a:lstStyle/>
        <a:p>
          <a:endParaRPr lang="en-AU" sz="900"/>
        </a:p>
      </dgm:t>
    </dgm:pt>
    <dgm:pt modelId="{FC922CE9-706A-40B0-BB69-2BEE9003054A}">
      <dgm:prSet phldrT="[Text]" custT="1"/>
      <dgm:spPr/>
      <dgm:t>
        <a:bodyPr/>
        <a:lstStyle/>
        <a:p>
          <a:endParaRPr lang="en-AU" sz="1400" dirty="0"/>
        </a:p>
      </dgm:t>
    </dgm:pt>
    <dgm:pt modelId="{936E7E5E-6730-4B58-8159-432BF078C3FC}" type="parTrans" cxnId="{B6FAFFCC-1958-4B99-A966-A182357172B4}">
      <dgm:prSet/>
      <dgm:spPr/>
      <dgm:t>
        <a:bodyPr/>
        <a:lstStyle/>
        <a:p>
          <a:endParaRPr lang="en-AU"/>
        </a:p>
      </dgm:t>
    </dgm:pt>
    <dgm:pt modelId="{3EA8A959-1C19-4F3B-83DC-E891715B7192}" type="sibTrans" cxnId="{B6FAFFCC-1958-4B99-A966-A182357172B4}">
      <dgm:prSet/>
      <dgm:spPr/>
      <dgm:t>
        <a:bodyPr/>
        <a:lstStyle/>
        <a:p>
          <a:endParaRPr lang="en-AU"/>
        </a:p>
      </dgm:t>
    </dgm:pt>
    <dgm:pt modelId="{7EEAFF8E-F0E4-4786-8E7C-A2C15374A7A6}">
      <dgm:prSet phldrT="[Text]" custT="1"/>
      <dgm:spPr/>
      <dgm:t>
        <a:bodyPr/>
        <a:lstStyle/>
        <a:p>
          <a:r>
            <a:rPr lang="en-AU" sz="1200" b="1" dirty="0" smtClean="0"/>
            <a:t>Permanent records </a:t>
          </a:r>
          <a:r>
            <a:rPr lang="en-AU" sz="1200" dirty="0" smtClean="0"/>
            <a:t>include feasibility studies, consolidated plans and summary reports of significant consultancies. </a:t>
          </a:r>
          <a:endParaRPr lang="en-AU" sz="1200" dirty="0"/>
        </a:p>
      </dgm:t>
    </dgm:pt>
    <dgm:pt modelId="{6DAEE0C5-81D8-4664-B054-BAAA60E1FF17}" type="parTrans" cxnId="{38FCD613-8B0E-469B-AE7A-F315C32BDD14}">
      <dgm:prSet/>
      <dgm:spPr/>
      <dgm:t>
        <a:bodyPr/>
        <a:lstStyle/>
        <a:p>
          <a:endParaRPr lang="en-AU"/>
        </a:p>
      </dgm:t>
    </dgm:pt>
    <dgm:pt modelId="{8B3C0A46-C4BB-409D-8419-F20C927CC78C}" type="sibTrans" cxnId="{38FCD613-8B0E-469B-AE7A-F315C32BDD14}">
      <dgm:prSet/>
      <dgm:spPr/>
      <dgm:t>
        <a:bodyPr/>
        <a:lstStyle/>
        <a:p>
          <a:endParaRPr lang="en-AU"/>
        </a:p>
      </dgm:t>
    </dgm:pt>
    <dgm:pt modelId="{0ED89A28-5CA9-46D5-8431-0433E85D163A}">
      <dgm:prSet phldrT="[Text]" custT="1"/>
      <dgm:spPr/>
      <dgm:t>
        <a:bodyPr/>
        <a:lstStyle/>
        <a:p>
          <a:r>
            <a:rPr lang="en-AU" sz="1200" b="1" dirty="0" smtClean="0"/>
            <a:t>New: </a:t>
          </a:r>
          <a:r>
            <a:rPr lang="en-AU" sz="1200" dirty="0" smtClean="0"/>
            <a:t>An additional category of records related to the formation and management of commercial enterprises by the University. </a:t>
          </a:r>
          <a:br>
            <a:rPr lang="en-AU" sz="1200" dirty="0" smtClean="0"/>
          </a:br>
          <a:endParaRPr lang="en-AU" sz="1200" dirty="0"/>
        </a:p>
      </dgm:t>
    </dgm:pt>
    <dgm:pt modelId="{24899D72-B958-4DC2-A33C-04F13BBCD44E}" type="parTrans" cxnId="{5ECF9B29-8B73-487D-A67A-66BCBD674AC0}">
      <dgm:prSet/>
      <dgm:spPr/>
      <dgm:t>
        <a:bodyPr/>
        <a:lstStyle/>
        <a:p>
          <a:endParaRPr lang="en-AU"/>
        </a:p>
      </dgm:t>
    </dgm:pt>
    <dgm:pt modelId="{AB83AF90-D91E-45AD-8243-C38755461F5B}" type="sibTrans" cxnId="{5ECF9B29-8B73-487D-A67A-66BCBD674AC0}">
      <dgm:prSet/>
      <dgm:spPr/>
      <dgm:t>
        <a:bodyPr/>
        <a:lstStyle/>
        <a:p>
          <a:endParaRPr lang="en-AU"/>
        </a:p>
      </dgm:t>
    </dgm:pt>
    <dgm:pt modelId="{20961159-2F7D-4006-93D9-002E1926C030}">
      <dgm:prSet phldrT="[Text]" custT="1"/>
      <dgm:spPr/>
      <dgm:t>
        <a:bodyPr/>
        <a:lstStyle/>
        <a:p>
          <a:endParaRPr lang="en-AU" sz="1200" dirty="0"/>
        </a:p>
      </dgm:t>
    </dgm:pt>
    <dgm:pt modelId="{569D60C8-C531-4E2F-95CC-FC41B0B10A84}" type="parTrans" cxnId="{82F2F114-5D79-4487-8F5D-9806AA67FC3B}">
      <dgm:prSet/>
      <dgm:spPr/>
      <dgm:t>
        <a:bodyPr/>
        <a:lstStyle/>
        <a:p>
          <a:endParaRPr lang="en-AU"/>
        </a:p>
      </dgm:t>
    </dgm:pt>
    <dgm:pt modelId="{ABA8D21B-E08C-471E-BF90-E019782D696B}" type="sibTrans" cxnId="{82F2F114-5D79-4487-8F5D-9806AA67FC3B}">
      <dgm:prSet/>
      <dgm:spPr/>
      <dgm:t>
        <a:bodyPr/>
        <a:lstStyle/>
        <a:p>
          <a:endParaRPr lang="en-AU"/>
        </a:p>
      </dgm:t>
    </dgm:pt>
    <dgm:pt modelId="{D49F395B-07E7-4BAA-B5D7-878DEF4F4BD1}">
      <dgm:prSet phldrT="[Text]" custT="1"/>
      <dgm:spPr/>
      <dgm:t>
        <a:bodyPr/>
        <a:lstStyle/>
        <a:p>
          <a:endParaRPr lang="en-AU" sz="1200" dirty="0"/>
        </a:p>
      </dgm:t>
    </dgm:pt>
    <dgm:pt modelId="{A3EEAD41-8FFD-4FC3-8F79-EC2AEAF30FFC}" type="parTrans" cxnId="{CF674A67-0B50-4A9D-8370-CABDC85C362B}">
      <dgm:prSet/>
      <dgm:spPr/>
      <dgm:t>
        <a:bodyPr/>
        <a:lstStyle/>
        <a:p>
          <a:endParaRPr lang="en-AU"/>
        </a:p>
      </dgm:t>
    </dgm:pt>
    <dgm:pt modelId="{4BE10549-508D-4250-BC57-C08A0B6BB14B}" type="sibTrans" cxnId="{CF674A67-0B50-4A9D-8370-CABDC85C362B}">
      <dgm:prSet/>
      <dgm:spPr/>
      <dgm:t>
        <a:bodyPr/>
        <a:lstStyle/>
        <a:p>
          <a:endParaRPr lang="en-AU"/>
        </a:p>
      </dgm:t>
    </dgm:pt>
    <dgm:pt modelId="{2E19E504-9C71-4FA6-8F3A-163D16F325B7}">
      <dgm:prSet phldrT="[Text]" custT="1"/>
      <dgm:spPr/>
      <dgm:t>
        <a:bodyPr/>
        <a:lstStyle/>
        <a:p>
          <a:endParaRPr lang="en-AU" sz="1200" dirty="0"/>
        </a:p>
      </dgm:t>
    </dgm:pt>
    <dgm:pt modelId="{51351E08-91AD-4106-9DDE-E76B180A3839}" type="parTrans" cxnId="{769969D2-A515-4FF4-B4F2-8ADACD5212A0}">
      <dgm:prSet/>
      <dgm:spPr/>
      <dgm:t>
        <a:bodyPr/>
        <a:lstStyle/>
        <a:p>
          <a:endParaRPr lang="en-AU"/>
        </a:p>
      </dgm:t>
    </dgm:pt>
    <dgm:pt modelId="{ABB72F70-F460-4288-B254-526039F321D1}" type="sibTrans" cxnId="{769969D2-A515-4FF4-B4F2-8ADACD5212A0}">
      <dgm:prSet/>
      <dgm:spPr/>
      <dgm:t>
        <a:bodyPr/>
        <a:lstStyle/>
        <a:p>
          <a:endParaRPr lang="en-AU"/>
        </a:p>
      </dgm:t>
    </dgm:pt>
    <dgm:pt modelId="{51761890-533E-4306-86AE-E6D8FF70D30B}">
      <dgm:prSet phldrT="[Text]" custT="1"/>
      <dgm:spPr/>
      <dgm:t>
        <a:bodyPr/>
        <a:lstStyle/>
        <a:p>
          <a:endParaRPr lang="en-AU" sz="1200" dirty="0"/>
        </a:p>
      </dgm:t>
    </dgm:pt>
    <dgm:pt modelId="{EE1BAEA8-3F76-4EF2-9B6E-13D2B2DD5231}" type="parTrans" cxnId="{0F140485-9354-4042-AD55-34F5F089FDCF}">
      <dgm:prSet/>
      <dgm:spPr/>
      <dgm:t>
        <a:bodyPr/>
        <a:lstStyle/>
        <a:p>
          <a:endParaRPr lang="en-AU"/>
        </a:p>
      </dgm:t>
    </dgm:pt>
    <dgm:pt modelId="{DA621256-C823-4527-88B4-A6DBE93D6F72}" type="sibTrans" cxnId="{0F140485-9354-4042-AD55-34F5F089FDCF}">
      <dgm:prSet/>
      <dgm:spPr/>
      <dgm:t>
        <a:bodyPr/>
        <a:lstStyle/>
        <a:p>
          <a:endParaRPr lang="en-AU"/>
        </a:p>
      </dgm:t>
    </dgm:pt>
    <dgm:pt modelId="{F0116407-A192-4DB4-9B0A-79BAA88F44F6}">
      <dgm:prSet phldrT="[Text]" custT="1"/>
      <dgm:spPr/>
      <dgm:t>
        <a:bodyPr/>
        <a:lstStyle/>
        <a:p>
          <a:endParaRPr lang="en-AU" sz="1400" dirty="0"/>
        </a:p>
      </dgm:t>
    </dgm:pt>
    <dgm:pt modelId="{26511EBC-2753-4084-B89F-89165B4863A0}" type="parTrans" cxnId="{E1470619-383B-4023-AA2F-7D99FCB6F91B}">
      <dgm:prSet/>
      <dgm:spPr/>
      <dgm:t>
        <a:bodyPr/>
        <a:lstStyle/>
        <a:p>
          <a:endParaRPr lang="en-AU"/>
        </a:p>
      </dgm:t>
    </dgm:pt>
    <dgm:pt modelId="{A07E68E1-139F-4C60-93E6-BC9F5931B498}" type="sibTrans" cxnId="{E1470619-383B-4023-AA2F-7D99FCB6F91B}">
      <dgm:prSet/>
      <dgm:spPr/>
      <dgm:t>
        <a:bodyPr/>
        <a:lstStyle/>
        <a:p>
          <a:endParaRPr lang="en-AU"/>
        </a:p>
      </dgm:t>
    </dgm:pt>
    <dgm:pt modelId="{CDF16751-3C1F-418C-9F88-BAA923797256}">
      <dgm:prSet phldrT="[Text]" custT="1"/>
      <dgm:spPr/>
      <dgm:t>
        <a:bodyPr/>
        <a:lstStyle/>
        <a:p>
          <a:r>
            <a:rPr lang="en-AU" sz="1200" b="1" dirty="0" smtClean="0"/>
            <a:t>Change: </a:t>
          </a:r>
          <a:r>
            <a:rPr lang="en-AU" sz="1200" b="0" dirty="0" smtClean="0"/>
            <a:t>More scope for research data and outputs to be retained permanently by the university. </a:t>
          </a:r>
          <a:br>
            <a:rPr lang="en-AU" sz="1200" b="0" dirty="0" smtClean="0"/>
          </a:br>
          <a:r>
            <a:rPr lang="en-AU" sz="1200" b="0" dirty="0" smtClean="0"/>
            <a:t/>
          </a:r>
          <a:br>
            <a:rPr lang="en-AU" sz="1200" b="0" dirty="0" smtClean="0"/>
          </a:br>
          <a:r>
            <a:rPr lang="en-AU" sz="1200" b="0" dirty="0" smtClean="0"/>
            <a:t>For example, research on gene therapy, and projects documenting the long term impact of variable on the environment or society.</a:t>
          </a:r>
          <a:endParaRPr lang="en-AU" sz="1200" b="1" dirty="0"/>
        </a:p>
      </dgm:t>
    </dgm:pt>
    <dgm:pt modelId="{A275A167-F76B-40CE-8982-ECC8AB902580}" type="parTrans" cxnId="{79443FB0-F168-4FD1-ADAA-00CA56BA6323}">
      <dgm:prSet/>
      <dgm:spPr/>
      <dgm:t>
        <a:bodyPr/>
        <a:lstStyle/>
        <a:p>
          <a:endParaRPr lang="en-AU"/>
        </a:p>
      </dgm:t>
    </dgm:pt>
    <dgm:pt modelId="{887EFC5F-363D-4005-82B8-D349BD86BDF1}" type="sibTrans" cxnId="{79443FB0-F168-4FD1-ADAA-00CA56BA6323}">
      <dgm:prSet/>
      <dgm:spPr/>
      <dgm:t>
        <a:bodyPr/>
        <a:lstStyle/>
        <a:p>
          <a:endParaRPr lang="en-AU"/>
        </a:p>
      </dgm:t>
    </dgm:pt>
    <dgm:pt modelId="{6D737DC8-D7F6-4DF7-B570-7F65DF1AC5CF}">
      <dgm:prSet phldrT="[Text]" custT="1"/>
      <dgm:spPr/>
      <dgm:t>
        <a:bodyPr/>
        <a:lstStyle/>
        <a:p>
          <a:endParaRPr lang="en-AU" sz="1200" dirty="0"/>
        </a:p>
      </dgm:t>
    </dgm:pt>
    <dgm:pt modelId="{F4A6EBEE-420A-45C2-AC10-5065623728B1}" type="parTrans" cxnId="{794037C4-9340-43E2-AE6F-5CABE887B384}">
      <dgm:prSet/>
      <dgm:spPr/>
      <dgm:t>
        <a:bodyPr/>
        <a:lstStyle/>
        <a:p>
          <a:endParaRPr lang="en-AU"/>
        </a:p>
      </dgm:t>
    </dgm:pt>
    <dgm:pt modelId="{5F14E0A6-ADB2-47EF-9C37-7993C94F3385}" type="sibTrans" cxnId="{794037C4-9340-43E2-AE6F-5CABE887B384}">
      <dgm:prSet/>
      <dgm:spPr/>
      <dgm:t>
        <a:bodyPr/>
        <a:lstStyle/>
        <a:p>
          <a:endParaRPr lang="en-AU"/>
        </a:p>
      </dgm:t>
    </dgm:pt>
    <dgm:pt modelId="{B1E5D4D8-7249-4ABE-9FED-DB6A2051D135}">
      <dgm:prSet phldrT="[Text]" custT="1"/>
      <dgm:spPr/>
      <dgm:t>
        <a:bodyPr/>
        <a:lstStyle/>
        <a:p>
          <a:endParaRPr lang="en-AU" sz="1200" b="1" dirty="0"/>
        </a:p>
      </dgm:t>
    </dgm:pt>
    <dgm:pt modelId="{5822D5D4-3910-4C07-9F61-BDD2A857F797}" type="parTrans" cxnId="{9566F962-810E-4A5A-806D-0D6E8FE5EEFB}">
      <dgm:prSet/>
      <dgm:spPr/>
      <dgm:t>
        <a:bodyPr/>
        <a:lstStyle/>
        <a:p>
          <a:endParaRPr lang="en-AU"/>
        </a:p>
      </dgm:t>
    </dgm:pt>
    <dgm:pt modelId="{72B30FFB-1C77-4018-B0A1-7C252217C6F2}" type="sibTrans" cxnId="{9566F962-810E-4A5A-806D-0D6E8FE5EEFB}">
      <dgm:prSet/>
      <dgm:spPr/>
      <dgm:t>
        <a:bodyPr/>
        <a:lstStyle/>
        <a:p>
          <a:endParaRPr lang="en-AU"/>
        </a:p>
      </dgm:t>
    </dgm:pt>
    <dgm:pt modelId="{CDB952A9-6A68-4C17-95B2-60E9F313A56E}">
      <dgm:prSet phldrT="[Text]" custT="1"/>
      <dgm:spPr/>
      <dgm:t>
        <a:bodyPr/>
        <a:lstStyle/>
        <a:p>
          <a:endParaRPr lang="en-AU" sz="1200" dirty="0"/>
        </a:p>
      </dgm:t>
    </dgm:pt>
    <dgm:pt modelId="{009AE255-E10B-4EBD-9BCD-5D114F6820F9}" type="parTrans" cxnId="{58D7A99E-ABD6-43EA-801D-C2949376D2FF}">
      <dgm:prSet/>
      <dgm:spPr/>
      <dgm:t>
        <a:bodyPr/>
        <a:lstStyle/>
        <a:p>
          <a:endParaRPr lang="en-AU"/>
        </a:p>
      </dgm:t>
    </dgm:pt>
    <dgm:pt modelId="{67EFAD04-0862-41F6-9591-13849420FA84}" type="sibTrans" cxnId="{58D7A99E-ABD6-43EA-801D-C2949376D2FF}">
      <dgm:prSet/>
      <dgm:spPr/>
      <dgm:t>
        <a:bodyPr/>
        <a:lstStyle/>
        <a:p>
          <a:endParaRPr lang="en-AU"/>
        </a:p>
      </dgm:t>
    </dgm:pt>
    <dgm:pt modelId="{662E6ABC-C745-4F67-A946-FFB09F84FD98}">
      <dgm:prSet phldrT="[Text]" custT="1"/>
      <dgm:spPr/>
      <dgm:t>
        <a:bodyPr/>
        <a:lstStyle/>
        <a:p>
          <a:endParaRPr lang="en-AU" sz="1200" b="1" dirty="0"/>
        </a:p>
      </dgm:t>
    </dgm:pt>
    <dgm:pt modelId="{E8109492-16B1-45B7-A223-D25AF5670A71}" type="parTrans" cxnId="{2FDE68E1-C03D-4D8A-BD8D-D1A3C1D2314B}">
      <dgm:prSet/>
      <dgm:spPr/>
      <dgm:t>
        <a:bodyPr/>
        <a:lstStyle/>
        <a:p>
          <a:endParaRPr lang="en-AU"/>
        </a:p>
      </dgm:t>
    </dgm:pt>
    <dgm:pt modelId="{3F9ED02D-93D4-4D17-8740-AEBA600E992F}" type="sibTrans" cxnId="{2FDE68E1-C03D-4D8A-BD8D-D1A3C1D2314B}">
      <dgm:prSet/>
      <dgm:spPr/>
      <dgm:t>
        <a:bodyPr/>
        <a:lstStyle/>
        <a:p>
          <a:endParaRPr lang="en-AU"/>
        </a:p>
      </dgm:t>
    </dgm:pt>
    <dgm:pt modelId="{783771B0-1837-4DCB-A46D-35392C21F840}">
      <dgm:prSet phldrT="[Text]" custT="1"/>
      <dgm:spPr/>
      <dgm:t>
        <a:bodyPr/>
        <a:lstStyle/>
        <a:p>
          <a:r>
            <a:rPr lang="en-AU" sz="1200" b="0" dirty="0" smtClean="0"/>
            <a:t>New expectations on student records regarding non-award university courses. For example, the </a:t>
          </a:r>
          <a:r>
            <a:rPr lang="en-AU" sz="1200" b="0" dirty="0" err="1" smtClean="0"/>
            <a:t>UoM</a:t>
          </a:r>
          <a:r>
            <a:rPr lang="en-AU" sz="1200" b="0" dirty="0" smtClean="0"/>
            <a:t> Community Access Program (CAP) and Foundational Studies. </a:t>
          </a:r>
          <a:br>
            <a:rPr lang="en-AU" sz="1200" b="0" dirty="0" smtClean="0"/>
          </a:br>
          <a:endParaRPr lang="en-AU" sz="1200" b="1" dirty="0"/>
        </a:p>
      </dgm:t>
    </dgm:pt>
    <dgm:pt modelId="{F5F9AD03-EB8D-48F2-AB62-E4EA2DD18A62}" type="parTrans" cxnId="{C7F34CE0-EB7B-480A-8C58-81190E9D7078}">
      <dgm:prSet/>
      <dgm:spPr/>
      <dgm:t>
        <a:bodyPr/>
        <a:lstStyle/>
        <a:p>
          <a:endParaRPr lang="en-AU"/>
        </a:p>
      </dgm:t>
    </dgm:pt>
    <dgm:pt modelId="{FA34A8CE-D7A3-4E85-950A-44E12F330322}" type="sibTrans" cxnId="{C7F34CE0-EB7B-480A-8C58-81190E9D7078}">
      <dgm:prSet/>
      <dgm:spPr/>
      <dgm:t>
        <a:bodyPr/>
        <a:lstStyle/>
        <a:p>
          <a:endParaRPr lang="en-AU"/>
        </a:p>
      </dgm:t>
    </dgm:pt>
    <dgm:pt modelId="{A904ACCE-94A9-4FA9-BC83-5DB8F9126840}">
      <dgm:prSet phldrT="[Text]" custT="1"/>
      <dgm:spPr/>
      <dgm:t>
        <a:bodyPr/>
        <a:lstStyle/>
        <a:p>
          <a:endParaRPr lang="en-AU" sz="1200" b="1" dirty="0"/>
        </a:p>
      </dgm:t>
    </dgm:pt>
    <dgm:pt modelId="{5A054A59-662E-43B2-8713-84A02FF5FC50}" type="parTrans" cxnId="{7146D64E-82CE-4B2D-8E8E-D4A6D34F930E}">
      <dgm:prSet/>
      <dgm:spPr/>
      <dgm:t>
        <a:bodyPr/>
        <a:lstStyle/>
        <a:p>
          <a:endParaRPr lang="en-AU"/>
        </a:p>
      </dgm:t>
    </dgm:pt>
    <dgm:pt modelId="{15FBBBD4-5C96-4F45-A3FE-C9C36CBFC12F}" type="sibTrans" cxnId="{7146D64E-82CE-4B2D-8E8E-D4A6D34F930E}">
      <dgm:prSet/>
      <dgm:spPr/>
      <dgm:t>
        <a:bodyPr/>
        <a:lstStyle/>
        <a:p>
          <a:endParaRPr lang="en-AU"/>
        </a:p>
      </dgm:t>
    </dgm:pt>
    <dgm:pt modelId="{5A0A475D-0035-44CB-BE15-B96CA2DACB70}" type="pres">
      <dgm:prSet presAssocID="{D80B2880-891E-4CE3-B0FE-DA87F763BC1E}" presName="Name0" presStyleCnt="0">
        <dgm:presLayoutVars>
          <dgm:dir/>
          <dgm:animLvl val="lvl"/>
          <dgm:resizeHandles val="exact"/>
        </dgm:presLayoutVars>
      </dgm:prSet>
      <dgm:spPr/>
      <dgm:t>
        <a:bodyPr/>
        <a:lstStyle/>
        <a:p>
          <a:endParaRPr lang="en-AU"/>
        </a:p>
      </dgm:t>
    </dgm:pt>
    <dgm:pt modelId="{C2885758-491A-44D0-BE48-AA0A6EFD474C}" type="pres">
      <dgm:prSet presAssocID="{02E71297-F44B-4E62-AD20-44DFC3021421}" presName="composite" presStyleCnt="0"/>
      <dgm:spPr/>
    </dgm:pt>
    <dgm:pt modelId="{50C3937D-4154-41B8-9ECA-54B6E1413F1C}" type="pres">
      <dgm:prSet presAssocID="{02E71297-F44B-4E62-AD20-44DFC3021421}" presName="parTx" presStyleLbl="alignNode1" presStyleIdx="0" presStyleCnt="3" custScaleY="100000">
        <dgm:presLayoutVars>
          <dgm:chMax val="0"/>
          <dgm:chPref val="0"/>
          <dgm:bulletEnabled val="1"/>
        </dgm:presLayoutVars>
      </dgm:prSet>
      <dgm:spPr/>
      <dgm:t>
        <a:bodyPr/>
        <a:lstStyle/>
        <a:p>
          <a:endParaRPr lang="en-AU"/>
        </a:p>
      </dgm:t>
    </dgm:pt>
    <dgm:pt modelId="{983D1569-E343-40AE-A491-827D2D779866}" type="pres">
      <dgm:prSet presAssocID="{02E71297-F44B-4E62-AD20-44DFC3021421}" presName="desTx" presStyleLbl="alignAccFollowNode1" presStyleIdx="0" presStyleCnt="3">
        <dgm:presLayoutVars>
          <dgm:bulletEnabled val="1"/>
        </dgm:presLayoutVars>
      </dgm:prSet>
      <dgm:spPr/>
      <dgm:t>
        <a:bodyPr/>
        <a:lstStyle/>
        <a:p>
          <a:endParaRPr lang="en-AU"/>
        </a:p>
      </dgm:t>
    </dgm:pt>
    <dgm:pt modelId="{C42D7FDB-B98D-4EEC-8308-75E674A862FE}" type="pres">
      <dgm:prSet presAssocID="{F6EBCF31-30BC-4589-B0C2-DF9BBD397ACD}" presName="space" presStyleCnt="0"/>
      <dgm:spPr/>
    </dgm:pt>
    <dgm:pt modelId="{CD49F10E-E55F-4966-AFAF-5E65FAF2F782}" type="pres">
      <dgm:prSet presAssocID="{42C301B0-4467-45CD-92FF-E3E52B19DB91}" presName="composite" presStyleCnt="0"/>
      <dgm:spPr/>
    </dgm:pt>
    <dgm:pt modelId="{10C14182-A8CD-4C12-A0BB-711FD13422AE}" type="pres">
      <dgm:prSet presAssocID="{42C301B0-4467-45CD-92FF-E3E52B19DB91}" presName="parTx" presStyleLbl="alignNode1" presStyleIdx="1" presStyleCnt="3" custScaleY="100000">
        <dgm:presLayoutVars>
          <dgm:chMax val="0"/>
          <dgm:chPref val="0"/>
          <dgm:bulletEnabled val="1"/>
        </dgm:presLayoutVars>
      </dgm:prSet>
      <dgm:spPr/>
      <dgm:t>
        <a:bodyPr/>
        <a:lstStyle/>
        <a:p>
          <a:endParaRPr lang="en-AU"/>
        </a:p>
      </dgm:t>
    </dgm:pt>
    <dgm:pt modelId="{85CC67F3-2A04-4996-90FE-8517684AFF7D}" type="pres">
      <dgm:prSet presAssocID="{42C301B0-4467-45CD-92FF-E3E52B19DB91}" presName="desTx" presStyleLbl="alignAccFollowNode1" presStyleIdx="1" presStyleCnt="3" custLinFactNeighborX="1213" custLinFactNeighborY="-85">
        <dgm:presLayoutVars>
          <dgm:bulletEnabled val="1"/>
        </dgm:presLayoutVars>
      </dgm:prSet>
      <dgm:spPr/>
      <dgm:t>
        <a:bodyPr/>
        <a:lstStyle/>
        <a:p>
          <a:endParaRPr lang="en-AU"/>
        </a:p>
      </dgm:t>
    </dgm:pt>
    <dgm:pt modelId="{DA9C7C6C-0E31-4E6A-80B9-56F71C9713E0}" type="pres">
      <dgm:prSet presAssocID="{FEDEB0B4-647E-41D4-818A-E2C25B8EA666}" presName="space" presStyleCnt="0"/>
      <dgm:spPr/>
    </dgm:pt>
    <dgm:pt modelId="{A3036F00-4D4F-4948-ADD1-D8801F539413}" type="pres">
      <dgm:prSet presAssocID="{5F1A47B6-699A-480F-A7ED-0800A38BF328}" presName="composite" presStyleCnt="0"/>
      <dgm:spPr/>
    </dgm:pt>
    <dgm:pt modelId="{B02E56FC-0744-4976-A622-034368FFAB8C}" type="pres">
      <dgm:prSet presAssocID="{5F1A47B6-699A-480F-A7ED-0800A38BF328}" presName="parTx" presStyleLbl="alignNode1" presStyleIdx="2" presStyleCnt="3" custScaleY="100000">
        <dgm:presLayoutVars>
          <dgm:chMax val="0"/>
          <dgm:chPref val="0"/>
          <dgm:bulletEnabled val="1"/>
        </dgm:presLayoutVars>
      </dgm:prSet>
      <dgm:spPr/>
      <dgm:t>
        <a:bodyPr/>
        <a:lstStyle/>
        <a:p>
          <a:endParaRPr lang="en-AU"/>
        </a:p>
      </dgm:t>
    </dgm:pt>
    <dgm:pt modelId="{4D0F5F62-311F-4ED9-BC63-1D57B92752B6}" type="pres">
      <dgm:prSet presAssocID="{5F1A47B6-699A-480F-A7ED-0800A38BF328}" presName="desTx" presStyleLbl="alignAccFollowNode1" presStyleIdx="2" presStyleCnt="3">
        <dgm:presLayoutVars>
          <dgm:bulletEnabled val="1"/>
        </dgm:presLayoutVars>
      </dgm:prSet>
      <dgm:spPr/>
      <dgm:t>
        <a:bodyPr/>
        <a:lstStyle/>
        <a:p>
          <a:endParaRPr lang="en-AU"/>
        </a:p>
      </dgm:t>
    </dgm:pt>
  </dgm:ptLst>
  <dgm:cxnLst>
    <dgm:cxn modelId="{C9A3BEF3-B661-443C-93C5-8818D6A6E905}" srcId="{D80B2880-891E-4CE3-B0FE-DA87F763BC1E}" destId="{02E71297-F44B-4E62-AD20-44DFC3021421}" srcOrd="0" destOrd="0" parTransId="{32AF1321-4450-48AC-98B5-F5AF50A83298}" sibTransId="{F6EBCF31-30BC-4589-B0C2-DF9BBD397ACD}"/>
    <dgm:cxn modelId="{2D268C84-1085-498F-BF0D-343EBA1322D2}" type="presOf" srcId="{02E71297-F44B-4E62-AD20-44DFC3021421}" destId="{50C3937D-4154-41B8-9ECA-54B6E1413F1C}" srcOrd="0" destOrd="0" presId="urn:microsoft.com/office/officeart/2005/8/layout/hList1"/>
    <dgm:cxn modelId="{82F2F114-5D79-4487-8F5D-9806AA67FC3B}" srcId="{42C301B0-4467-45CD-92FF-E3E52B19DB91}" destId="{20961159-2F7D-4006-93D9-002E1926C030}" srcOrd="6" destOrd="0" parTransId="{569D60C8-C531-4E2F-95CC-FC41B0B10A84}" sibTransId="{ABA8D21B-E08C-471E-BF90-E019782D696B}"/>
    <dgm:cxn modelId="{5ECF9B29-8B73-487D-A67A-66BCBD674AC0}" srcId="{02E71297-F44B-4E62-AD20-44DFC3021421}" destId="{0ED89A28-5CA9-46D5-8431-0433E85D163A}" srcOrd="1" destOrd="0" parTransId="{24899D72-B958-4DC2-A33C-04F13BBCD44E}" sibTransId="{AB83AF90-D91E-45AD-8243-C38755461F5B}"/>
    <dgm:cxn modelId="{B6FAFFCC-1958-4B99-A966-A182357172B4}" srcId="{02E71297-F44B-4E62-AD20-44DFC3021421}" destId="{FC922CE9-706A-40B0-BB69-2BEE9003054A}" srcOrd="3" destOrd="0" parTransId="{936E7E5E-6730-4B58-8159-432BF078C3FC}" sibTransId="{3EA8A959-1C19-4F3B-83DC-E891715B7192}"/>
    <dgm:cxn modelId="{DCDF0B20-2144-4889-A33B-8AC1327C790F}" type="presOf" srcId="{7EEAFF8E-F0E4-4786-8E7C-A2C15374A7A6}" destId="{983D1569-E343-40AE-A491-827D2D779866}" srcOrd="0" destOrd="2" presId="urn:microsoft.com/office/officeart/2005/8/layout/hList1"/>
    <dgm:cxn modelId="{CF674A67-0B50-4A9D-8370-CABDC85C362B}" srcId="{42C301B0-4467-45CD-92FF-E3E52B19DB91}" destId="{D49F395B-07E7-4BAA-B5D7-878DEF4F4BD1}" srcOrd="5" destOrd="0" parTransId="{A3EEAD41-8FFD-4FC3-8F79-EC2AEAF30FFC}" sibTransId="{4BE10549-508D-4250-BC57-C08A0B6BB14B}"/>
    <dgm:cxn modelId="{F4B0AF04-A490-46DA-BF50-14FA69022AEB}" type="presOf" srcId="{2E19E504-9C71-4FA6-8F3A-163D16F325B7}" destId="{983D1569-E343-40AE-A491-827D2D779866}" srcOrd="0" destOrd="0" presId="urn:microsoft.com/office/officeart/2005/8/layout/hList1"/>
    <dgm:cxn modelId="{769969D2-A515-4FF4-B4F2-8ADACD5212A0}" srcId="{02E71297-F44B-4E62-AD20-44DFC3021421}" destId="{2E19E504-9C71-4FA6-8F3A-163D16F325B7}" srcOrd="0" destOrd="0" parTransId="{51351E08-91AD-4106-9DDE-E76B180A3839}" sibTransId="{ABB72F70-F460-4288-B254-526039F321D1}"/>
    <dgm:cxn modelId="{40E5EA3F-E68E-40BF-88BE-3D2BF15AE892}" type="presOf" srcId="{CDF16751-3C1F-418C-9F88-BAA923797256}" destId="{85CC67F3-2A04-4996-90FE-8517684AFF7D}" srcOrd="0" destOrd="3" presId="urn:microsoft.com/office/officeart/2005/8/layout/hList1"/>
    <dgm:cxn modelId="{B76156D5-C934-42EA-A7EF-E663C92F7754}" type="presOf" srcId="{F0116407-A192-4DB4-9B0A-79BAA88F44F6}" destId="{4D0F5F62-311F-4ED9-BC63-1D57B92752B6}" srcOrd="0" destOrd="5" presId="urn:microsoft.com/office/officeart/2005/8/layout/hList1"/>
    <dgm:cxn modelId="{2E374AB2-6FEC-4EA9-AD03-33B87905F19D}" type="presOf" srcId="{0ED89A28-5CA9-46D5-8431-0433E85D163A}" destId="{983D1569-E343-40AE-A491-827D2D779866}" srcOrd="0" destOrd="1" presId="urn:microsoft.com/office/officeart/2005/8/layout/hList1"/>
    <dgm:cxn modelId="{7F3E4B1F-2F13-44AA-B40A-3D74E72A131F}" type="presOf" srcId="{42C301B0-4467-45CD-92FF-E3E52B19DB91}" destId="{10C14182-A8CD-4C12-A0BB-711FD13422AE}" srcOrd="0" destOrd="0" presId="urn:microsoft.com/office/officeart/2005/8/layout/hList1"/>
    <dgm:cxn modelId="{C7F34CE0-EB7B-480A-8C58-81190E9D7078}" srcId="{5F1A47B6-699A-480F-A7ED-0800A38BF328}" destId="{783771B0-1837-4DCB-A46D-35392C21F840}" srcOrd="3" destOrd="0" parTransId="{F5F9AD03-EB8D-48F2-AB62-E4EA2DD18A62}" sibTransId="{FA34A8CE-D7A3-4E85-950A-44E12F330322}"/>
    <dgm:cxn modelId="{6D825E99-C96B-4A92-9436-E5B4D0E15704}" type="presOf" srcId="{5F1A47B6-699A-480F-A7ED-0800A38BF328}" destId="{B02E56FC-0744-4976-A622-034368FFAB8C}" srcOrd="0" destOrd="0" presId="urn:microsoft.com/office/officeart/2005/8/layout/hList1"/>
    <dgm:cxn modelId="{7146D64E-82CE-4B2D-8E8E-D4A6D34F930E}" srcId="{5F1A47B6-699A-480F-A7ED-0800A38BF328}" destId="{A904ACCE-94A9-4FA9-BC83-5DB8F9126840}" srcOrd="2" destOrd="0" parTransId="{5A054A59-662E-43B2-8713-84A02FF5FC50}" sibTransId="{15FBBBD4-5C96-4F45-A3FE-C9C36CBFC12F}"/>
    <dgm:cxn modelId="{E1470619-383B-4023-AA2F-7D99FCB6F91B}" srcId="{5F1A47B6-699A-480F-A7ED-0800A38BF328}" destId="{F0116407-A192-4DB4-9B0A-79BAA88F44F6}" srcOrd="5" destOrd="0" parTransId="{26511EBC-2753-4084-B89F-89165B4863A0}" sibTransId="{A07E68E1-139F-4C60-93E6-BC9F5931B498}"/>
    <dgm:cxn modelId="{38FCD613-8B0E-469B-AE7A-F315C32BDD14}" srcId="{02E71297-F44B-4E62-AD20-44DFC3021421}" destId="{7EEAFF8E-F0E4-4786-8E7C-A2C15374A7A6}" srcOrd="2" destOrd="0" parTransId="{6DAEE0C5-81D8-4664-B054-BAAA60E1FF17}" sibTransId="{8B3C0A46-C4BB-409D-8419-F20C927CC78C}"/>
    <dgm:cxn modelId="{28E6142F-9095-44B4-9EF4-D445728AFFC4}" type="presOf" srcId="{20961159-2F7D-4006-93D9-002E1926C030}" destId="{85CC67F3-2A04-4996-90FE-8517684AFF7D}" srcOrd="0" destOrd="6" presId="urn:microsoft.com/office/officeart/2005/8/layout/hList1"/>
    <dgm:cxn modelId="{860C75F8-5007-4780-8CFE-CA869D946211}" srcId="{42C301B0-4467-45CD-92FF-E3E52B19DB91}" destId="{8543FC6A-09E2-4AF0-9481-F36BC4D5B4C1}" srcOrd="1" destOrd="0" parTransId="{240F41CE-6006-482D-AC93-E0C75CF2C149}" sibTransId="{1A41F9F7-9A3C-4CC3-A776-DF7404C8741B}"/>
    <dgm:cxn modelId="{0F140485-9354-4042-AD55-34F5F089FDCF}" srcId="{42C301B0-4467-45CD-92FF-E3E52B19DB91}" destId="{51761890-533E-4306-86AE-E6D8FF70D30B}" srcOrd="0" destOrd="0" parTransId="{EE1BAEA8-3F76-4EF2-9B6E-13D2B2DD5231}" sibTransId="{DA621256-C823-4527-88B4-A6DBE93D6F72}"/>
    <dgm:cxn modelId="{974D82F1-B34E-404E-9779-750FC9B53631}" type="presOf" srcId="{D49F395B-07E7-4BAA-B5D7-878DEF4F4BD1}" destId="{85CC67F3-2A04-4996-90FE-8517684AFF7D}" srcOrd="0" destOrd="5" presId="urn:microsoft.com/office/officeart/2005/8/layout/hList1"/>
    <dgm:cxn modelId="{58D7A99E-ABD6-43EA-801D-C2949376D2FF}" srcId="{5F1A47B6-699A-480F-A7ED-0800A38BF328}" destId="{CDB952A9-6A68-4C17-95B2-60E9F313A56E}" srcOrd="0" destOrd="0" parTransId="{009AE255-E10B-4EBD-9BCD-5D114F6820F9}" sibTransId="{67EFAD04-0862-41F6-9591-13849420FA84}"/>
    <dgm:cxn modelId="{DBD2057A-EA5B-48D8-93B5-BD6702B396B9}" srcId="{D80B2880-891E-4CE3-B0FE-DA87F763BC1E}" destId="{5F1A47B6-699A-480F-A7ED-0800A38BF328}" srcOrd="2" destOrd="0" parTransId="{FE51F89A-ECD3-41D1-B5B8-00895DFAA7B7}" sibTransId="{9A650B5B-5CB7-43BC-8942-E4E0ADB6DD84}"/>
    <dgm:cxn modelId="{BCBE33BD-DFA4-41BB-87BD-7E948886C668}" type="presOf" srcId="{662E6ABC-C745-4F67-A946-FFB09F84FD98}" destId="{4D0F5F62-311F-4ED9-BC63-1D57B92752B6}" srcOrd="0" destOrd="4" presId="urn:microsoft.com/office/officeart/2005/8/layout/hList1"/>
    <dgm:cxn modelId="{F2B7DC69-D468-409D-A01E-F131DDEBDF6B}" type="presOf" srcId="{B1E5D4D8-7249-4ABE-9FED-DB6A2051D135}" destId="{85CC67F3-2A04-4996-90FE-8517684AFF7D}" srcOrd="0" destOrd="4" presId="urn:microsoft.com/office/officeart/2005/8/layout/hList1"/>
    <dgm:cxn modelId="{F02AD0FD-4553-4661-9D5D-FC4B204B1811}" type="presOf" srcId="{783771B0-1837-4DCB-A46D-35392C21F840}" destId="{4D0F5F62-311F-4ED9-BC63-1D57B92752B6}" srcOrd="0" destOrd="3" presId="urn:microsoft.com/office/officeart/2005/8/layout/hList1"/>
    <dgm:cxn modelId="{840AD86F-6B8C-4E6E-9D02-9B70471E0FF6}" type="presOf" srcId="{8543FC6A-09E2-4AF0-9481-F36BC4D5B4C1}" destId="{85CC67F3-2A04-4996-90FE-8517684AFF7D}" srcOrd="0" destOrd="1" presId="urn:microsoft.com/office/officeart/2005/8/layout/hList1"/>
    <dgm:cxn modelId="{79443FB0-F168-4FD1-ADAA-00CA56BA6323}" srcId="{42C301B0-4467-45CD-92FF-E3E52B19DB91}" destId="{CDF16751-3C1F-418C-9F88-BAA923797256}" srcOrd="3" destOrd="0" parTransId="{A275A167-F76B-40CE-8982-ECC8AB902580}" sibTransId="{887EFC5F-363D-4005-82B8-D349BD86BDF1}"/>
    <dgm:cxn modelId="{794037C4-9340-43E2-AE6F-5CABE887B384}" srcId="{42C301B0-4467-45CD-92FF-E3E52B19DB91}" destId="{6D737DC8-D7F6-4DF7-B570-7F65DF1AC5CF}" srcOrd="2" destOrd="0" parTransId="{F4A6EBEE-420A-45C2-AC10-5065623728B1}" sibTransId="{5F14E0A6-ADB2-47EF-9C37-7993C94F3385}"/>
    <dgm:cxn modelId="{928E37C8-7A29-4590-8A0C-5415429FDB79}" type="presOf" srcId="{A904ACCE-94A9-4FA9-BC83-5DB8F9126840}" destId="{4D0F5F62-311F-4ED9-BC63-1D57B92752B6}" srcOrd="0" destOrd="2" presId="urn:microsoft.com/office/officeart/2005/8/layout/hList1"/>
    <dgm:cxn modelId="{6C51730B-3017-4044-8FDB-C5C4CD40C424}" type="presOf" srcId="{D80B2880-891E-4CE3-B0FE-DA87F763BC1E}" destId="{5A0A475D-0035-44CB-BE15-B96CA2DACB70}" srcOrd="0" destOrd="0" presId="urn:microsoft.com/office/officeart/2005/8/layout/hList1"/>
    <dgm:cxn modelId="{9566F962-810E-4A5A-806D-0D6E8FE5EEFB}" srcId="{42C301B0-4467-45CD-92FF-E3E52B19DB91}" destId="{B1E5D4D8-7249-4ABE-9FED-DB6A2051D135}" srcOrd="4" destOrd="0" parTransId="{5822D5D4-3910-4C07-9F61-BDD2A857F797}" sibTransId="{72B30FFB-1C77-4018-B0A1-7C252217C6F2}"/>
    <dgm:cxn modelId="{111B4144-32C4-4A59-AB3F-58D5837EA173}" srcId="{5F1A47B6-699A-480F-A7ED-0800A38BF328}" destId="{BA54642C-DBFC-463C-9E03-B1C3809C3261}" srcOrd="1" destOrd="0" parTransId="{D34714F7-DC88-4171-9F07-80A73E5B6B57}" sibTransId="{FE9BA84B-A89D-46D4-8483-989AA208A0D0}"/>
    <dgm:cxn modelId="{E353D4DF-5CE9-4D72-9FDF-F66C7A1640D4}" srcId="{D80B2880-891E-4CE3-B0FE-DA87F763BC1E}" destId="{42C301B0-4467-45CD-92FF-E3E52B19DB91}" srcOrd="1" destOrd="0" parTransId="{596E5353-4885-4107-A13D-4B59FBC7A8C5}" sibTransId="{FEDEB0B4-647E-41D4-818A-E2C25B8EA666}"/>
    <dgm:cxn modelId="{3D33B9F9-CA4A-4F30-832E-24CA8267DF09}" type="presOf" srcId="{BA54642C-DBFC-463C-9E03-B1C3809C3261}" destId="{4D0F5F62-311F-4ED9-BC63-1D57B92752B6}" srcOrd="0" destOrd="1" presId="urn:microsoft.com/office/officeart/2005/8/layout/hList1"/>
    <dgm:cxn modelId="{B453523F-D03A-463C-A5A5-B0978F28A873}" type="presOf" srcId="{51761890-533E-4306-86AE-E6D8FF70D30B}" destId="{85CC67F3-2A04-4996-90FE-8517684AFF7D}" srcOrd="0" destOrd="0" presId="urn:microsoft.com/office/officeart/2005/8/layout/hList1"/>
    <dgm:cxn modelId="{09F4313B-B04B-47DF-9A74-2071D8D383E2}" type="presOf" srcId="{CDB952A9-6A68-4C17-95B2-60E9F313A56E}" destId="{4D0F5F62-311F-4ED9-BC63-1D57B92752B6}" srcOrd="0" destOrd="0" presId="urn:microsoft.com/office/officeart/2005/8/layout/hList1"/>
    <dgm:cxn modelId="{330A2D77-8072-47DF-A2A2-A41AEA2B32C5}" type="presOf" srcId="{6D737DC8-D7F6-4DF7-B570-7F65DF1AC5CF}" destId="{85CC67F3-2A04-4996-90FE-8517684AFF7D}" srcOrd="0" destOrd="2" presId="urn:microsoft.com/office/officeart/2005/8/layout/hList1"/>
    <dgm:cxn modelId="{D6EDEBBD-CE95-4569-9F0A-C54B6AF89B3F}" type="presOf" srcId="{FC922CE9-706A-40B0-BB69-2BEE9003054A}" destId="{983D1569-E343-40AE-A491-827D2D779866}" srcOrd="0" destOrd="3" presId="urn:microsoft.com/office/officeart/2005/8/layout/hList1"/>
    <dgm:cxn modelId="{2FDE68E1-C03D-4D8A-BD8D-D1A3C1D2314B}" srcId="{5F1A47B6-699A-480F-A7ED-0800A38BF328}" destId="{662E6ABC-C745-4F67-A946-FFB09F84FD98}" srcOrd="4" destOrd="0" parTransId="{E8109492-16B1-45B7-A223-D25AF5670A71}" sibTransId="{3F9ED02D-93D4-4D17-8740-AEBA600E992F}"/>
    <dgm:cxn modelId="{8E994735-F14E-4D68-A1C4-E8D1158A1D43}" type="presParOf" srcId="{5A0A475D-0035-44CB-BE15-B96CA2DACB70}" destId="{C2885758-491A-44D0-BE48-AA0A6EFD474C}" srcOrd="0" destOrd="0" presId="urn:microsoft.com/office/officeart/2005/8/layout/hList1"/>
    <dgm:cxn modelId="{69AD353B-C33D-4944-B03F-46B69001D929}" type="presParOf" srcId="{C2885758-491A-44D0-BE48-AA0A6EFD474C}" destId="{50C3937D-4154-41B8-9ECA-54B6E1413F1C}" srcOrd="0" destOrd="0" presId="urn:microsoft.com/office/officeart/2005/8/layout/hList1"/>
    <dgm:cxn modelId="{CA7815D5-FBFC-43EE-BEEC-B03DC8DEE5A0}" type="presParOf" srcId="{C2885758-491A-44D0-BE48-AA0A6EFD474C}" destId="{983D1569-E343-40AE-A491-827D2D779866}" srcOrd="1" destOrd="0" presId="urn:microsoft.com/office/officeart/2005/8/layout/hList1"/>
    <dgm:cxn modelId="{19F0B1F5-86FD-44CA-85FB-AB38E44EA8D0}" type="presParOf" srcId="{5A0A475D-0035-44CB-BE15-B96CA2DACB70}" destId="{C42D7FDB-B98D-4EEC-8308-75E674A862FE}" srcOrd="1" destOrd="0" presId="urn:microsoft.com/office/officeart/2005/8/layout/hList1"/>
    <dgm:cxn modelId="{521A8B20-7C71-481C-9FE0-B9CE3838410A}" type="presParOf" srcId="{5A0A475D-0035-44CB-BE15-B96CA2DACB70}" destId="{CD49F10E-E55F-4966-AFAF-5E65FAF2F782}" srcOrd="2" destOrd="0" presId="urn:microsoft.com/office/officeart/2005/8/layout/hList1"/>
    <dgm:cxn modelId="{AB9C5D35-D57E-434C-989D-3952A8A6C47B}" type="presParOf" srcId="{CD49F10E-E55F-4966-AFAF-5E65FAF2F782}" destId="{10C14182-A8CD-4C12-A0BB-711FD13422AE}" srcOrd="0" destOrd="0" presId="urn:microsoft.com/office/officeart/2005/8/layout/hList1"/>
    <dgm:cxn modelId="{77EA8B11-2501-4A44-8BBA-4513BDA001AD}" type="presParOf" srcId="{CD49F10E-E55F-4966-AFAF-5E65FAF2F782}" destId="{85CC67F3-2A04-4996-90FE-8517684AFF7D}" srcOrd="1" destOrd="0" presId="urn:microsoft.com/office/officeart/2005/8/layout/hList1"/>
    <dgm:cxn modelId="{B5BFE1EA-26D1-4ECD-8FDD-394F0F0DA38B}" type="presParOf" srcId="{5A0A475D-0035-44CB-BE15-B96CA2DACB70}" destId="{DA9C7C6C-0E31-4E6A-80B9-56F71C9713E0}" srcOrd="3" destOrd="0" presId="urn:microsoft.com/office/officeart/2005/8/layout/hList1"/>
    <dgm:cxn modelId="{EE8C45C2-443E-4B8C-8E68-B7E6871C3EE4}" type="presParOf" srcId="{5A0A475D-0035-44CB-BE15-B96CA2DACB70}" destId="{A3036F00-4D4F-4948-ADD1-D8801F539413}" srcOrd="4" destOrd="0" presId="urn:microsoft.com/office/officeart/2005/8/layout/hList1"/>
    <dgm:cxn modelId="{16491682-46EC-42AE-897C-7C7F9FBA5887}" type="presParOf" srcId="{A3036F00-4D4F-4948-ADD1-D8801F539413}" destId="{B02E56FC-0744-4976-A622-034368FFAB8C}" srcOrd="0" destOrd="0" presId="urn:microsoft.com/office/officeart/2005/8/layout/hList1"/>
    <dgm:cxn modelId="{CAD56A02-1C48-4260-85AC-15FF8AC2E094}" type="presParOf" srcId="{A3036F00-4D4F-4948-ADD1-D8801F539413}" destId="{4D0F5F62-311F-4ED9-BC63-1D57B92752B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2BC98-EA38-47CC-8EDA-39BB2A05A739}" type="doc">
      <dgm:prSet loTypeId="urn:microsoft.com/office/officeart/2005/8/layout/chevron2" loCatId="process" qsTypeId="urn:microsoft.com/office/officeart/2005/8/quickstyle/simple2" qsCatId="simple" csTypeId="urn:microsoft.com/office/officeart/2005/8/colors/colorful5" csCatId="colorful" phldr="1"/>
      <dgm:spPr/>
      <dgm:t>
        <a:bodyPr/>
        <a:lstStyle/>
        <a:p>
          <a:endParaRPr lang="en-AU"/>
        </a:p>
      </dgm:t>
    </dgm:pt>
    <dgm:pt modelId="{4CDE3B45-BA06-408B-AD02-7FE4DF1019A6}">
      <dgm:prSet phldrT="[Text]"/>
      <dgm:spPr/>
      <dgm:t>
        <a:bodyPr/>
        <a:lstStyle/>
        <a:p>
          <a:r>
            <a:rPr lang="en-AU" dirty="0" smtClean="0"/>
            <a:t>January</a:t>
          </a:r>
          <a:endParaRPr lang="en-AU" dirty="0"/>
        </a:p>
      </dgm:t>
    </dgm:pt>
    <dgm:pt modelId="{1ED65FC2-0E6F-4701-8C84-8492C1C6D97C}" type="parTrans" cxnId="{004B1FF1-F961-4859-9894-B028E94B4BFE}">
      <dgm:prSet/>
      <dgm:spPr/>
      <dgm:t>
        <a:bodyPr/>
        <a:lstStyle/>
        <a:p>
          <a:endParaRPr lang="en-AU"/>
        </a:p>
      </dgm:t>
    </dgm:pt>
    <dgm:pt modelId="{46CC358B-346D-4130-A527-52DECC1B31BA}" type="sibTrans" cxnId="{004B1FF1-F961-4859-9894-B028E94B4BFE}">
      <dgm:prSet/>
      <dgm:spPr/>
      <dgm:t>
        <a:bodyPr/>
        <a:lstStyle/>
        <a:p>
          <a:endParaRPr lang="en-AU"/>
        </a:p>
      </dgm:t>
    </dgm:pt>
    <dgm:pt modelId="{8406B66A-25F7-4872-B3BF-9A474226FCEE}">
      <dgm:prSet phldrT="[Text]"/>
      <dgm:spPr/>
      <dgm:t>
        <a:bodyPr/>
        <a:lstStyle/>
        <a:p>
          <a:r>
            <a:rPr lang="en-AU" dirty="0" smtClean="0"/>
            <a:t>University notified of the new standard</a:t>
          </a:r>
          <a:endParaRPr lang="en-AU" dirty="0"/>
        </a:p>
      </dgm:t>
    </dgm:pt>
    <dgm:pt modelId="{10D5190D-F209-40A6-ADA3-838E916E75A3}" type="parTrans" cxnId="{F4685D22-434A-49A2-B457-BB896D6538AE}">
      <dgm:prSet/>
      <dgm:spPr/>
      <dgm:t>
        <a:bodyPr/>
        <a:lstStyle/>
        <a:p>
          <a:endParaRPr lang="en-AU"/>
        </a:p>
      </dgm:t>
    </dgm:pt>
    <dgm:pt modelId="{21F8C1B8-4E7D-43FF-AE47-746D686CD8E0}" type="sibTrans" cxnId="{F4685D22-434A-49A2-B457-BB896D6538AE}">
      <dgm:prSet/>
      <dgm:spPr/>
      <dgm:t>
        <a:bodyPr/>
        <a:lstStyle/>
        <a:p>
          <a:endParaRPr lang="en-AU"/>
        </a:p>
      </dgm:t>
    </dgm:pt>
    <dgm:pt modelId="{C18B531F-4A0F-4683-9375-4A40427972F0}">
      <dgm:prSet phldrT="[Text]"/>
      <dgm:spPr/>
      <dgm:t>
        <a:bodyPr/>
        <a:lstStyle/>
        <a:p>
          <a:r>
            <a:rPr lang="en-AU" dirty="0" smtClean="0"/>
            <a:t>February - March</a:t>
          </a:r>
          <a:endParaRPr lang="en-AU" dirty="0"/>
        </a:p>
      </dgm:t>
    </dgm:pt>
    <dgm:pt modelId="{55B43F03-562F-481F-B285-0E86F98CC6ED}" type="parTrans" cxnId="{1C323DBB-2AD2-4A3A-905D-E760E53E1736}">
      <dgm:prSet/>
      <dgm:spPr/>
      <dgm:t>
        <a:bodyPr/>
        <a:lstStyle/>
        <a:p>
          <a:endParaRPr lang="en-AU"/>
        </a:p>
      </dgm:t>
    </dgm:pt>
    <dgm:pt modelId="{3DC730BA-7BD3-4839-8CE5-8FCEB80AF246}" type="sibTrans" cxnId="{1C323DBB-2AD2-4A3A-905D-E760E53E1736}">
      <dgm:prSet/>
      <dgm:spPr/>
      <dgm:t>
        <a:bodyPr/>
        <a:lstStyle/>
        <a:p>
          <a:endParaRPr lang="en-AU"/>
        </a:p>
      </dgm:t>
    </dgm:pt>
    <dgm:pt modelId="{B4B27382-F86B-459D-98A3-2DF4820CD027}">
      <dgm:prSet phldrT="[Text]"/>
      <dgm:spPr/>
      <dgm:t>
        <a:bodyPr/>
        <a:lstStyle/>
        <a:p>
          <a:r>
            <a:rPr lang="en-AU" dirty="0" smtClean="0"/>
            <a:t>April/May</a:t>
          </a:r>
          <a:endParaRPr lang="en-AU" dirty="0"/>
        </a:p>
      </dgm:t>
    </dgm:pt>
    <dgm:pt modelId="{FDE9DECC-7767-409F-9FDF-71101539D5BA}" type="parTrans" cxnId="{51C55398-A089-4F17-A988-FF197ACB6DD8}">
      <dgm:prSet/>
      <dgm:spPr/>
      <dgm:t>
        <a:bodyPr/>
        <a:lstStyle/>
        <a:p>
          <a:endParaRPr lang="en-AU"/>
        </a:p>
      </dgm:t>
    </dgm:pt>
    <dgm:pt modelId="{E6003FE6-0A79-4C85-A430-25B717D200DC}" type="sibTrans" cxnId="{51C55398-A089-4F17-A988-FF197ACB6DD8}">
      <dgm:prSet/>
      <dgm:spPr/>
      <dgm:t>
        <a:bodyPr/>
        <a:lstStyle/>
        <a:p>
          <a:endParaRPr lang="en-AU"/>
        </a:p>
      </dgm:t>
    </dgm:pt>
    <dgm:pt modelId="{F06DD256-03A3-4E90-88EB-0FD3C99CCFBF}">
      <dgm:prSet phldrT="[Text]"/>
      <dgm:spPr/>
      <dgm:t>
        <a:bodyPr/>
        <a:lstStyle/>
        <a:p>
          <a:r>
            <a:rPr lang="en-AU" dirty="0" smtClean="0"/>
            <a:t>Amended University RDA made live on the Records website and communication on staff news, yammer and other avenues. </a:t>
          </a:r>
          <a:endParaRPr lang="en-AU" dirty="0"/>
        </a:p>
      </dgm:t>
    </dgm:pt>
    <dgm:pt modelId="{E361ACA2-9923-4832-8554-8B5D09D808C4}" type="parTrans" cxnId="{09E11401-2618-4A17-BAF0-EF0492FD52EA}">
      <dgm:prSet/>
      <dgm:spPr/>
      <dgm:t>
        <a:bodyPr/>
        <a:lstStyle/>
        <a:p>
          <a:endParaRPr lang="en-AU"/>
        </a:p>
      </dgm:t>
    </dgm:pt>
    <dgm:pt modelId="{7D991978-C75B-4410-AC7C-5B080FC1444B}" type="sibTrans" cxnId="{09E11401-2618-4A17-BAF0-EF0492FD52EA}">
      <dgm:prSet/>
      <dgm:spPr/>
      <dgm:t>
        <a:bodyPr/>
        <a:lstStyle/>
        <a:p>
          <a:endParaRPr lang="en-AU"/>
        </a:p>
      </dgm:t>
    </dgm:pt>
    <dgm:pt modelId="{B9D4BA33-2857-49A4-81B6-DDA809780EF5}">
      <dgm:prSet/>
      <dgm:spPr>
        <a:solidFill>
          <a:srgbClr val="003368"/>
        </a:solidFill>
      </dgm:spPr>
      <dgm:t>
        <a:bodyPr/>
        <a:lstStyle/>
        <a:p>
          <a:r>
            <a:rPr lang="en-AU" dirty="0" smtClean="0"/>
            <a:t>June</a:t>
          </a:r>
          <a:endParaRPr lang="en-AU" dirty="0"/>
        </a:p>
      </dgm:t>
    </dgm:pt>
    <dgm:pt modelId="{C2E3D336-C955-4270-A14F-7D4588CDEC16}" type="parTrans" cxnId="{CC55DB7B-C6C0-450D-80F6-C231DFD9D5BC}">
      <dgm:prSet/>
      <dgm:spPr/>
      <dgm:t>
        <a:bodyPr/>
        <a:lstStyle/>
        <a:p>
          <a:endParaRPr lang="en-AU"/>
        </a:p>
      </dgm:t>
    </dgm:pt>
    <dgm:pt modelId="{0EE025E9-5A7E-41E2-847F-1CB265213C49}" type="sibTrans" cxnId="{CC55DB7B-C6C0-450D-80F6-C231DFD9D5BC}">
      <dgm:prSet/>
      <dgm:spPr/>
      <dgm:t>
        <a:bodyPr/>
        <a:lstStyle/>
        <a:p>
          <a:endParaRPr lang="en-AU"/>
        </a:p>
      </dgm:t>
    </dgm:pt>
    <dgm:pt modelId="{F8830EB9-90C2-41E7-ABB7-1EDA88C56B7F}">
      <dgm:prSet phldrT="[Text]"/>
      <dgm:spPr/>
      <dgm:t>
        <a:bodyPr/>
        <a:lstStyle/>
        <a:p>
          <a:r>
            <a:rPr lang="en-AU" dirty="0" smtClean="0"/>
            <a:t>The mapping of the University RDA to new expectations of PROS 16/07</a:t>
          </a:r>
          <a:endParaRPr lang="en-AU" dirty="0"/>
        </a:p>
      </dgm:t>
    </dgm:pt>
    <dgm:pt modelId="{89349086-16CA-4252-9F3D-937CDB737DA2}" type="parTrans" cxnId="{F207874F-57D3-418A-B172-C3EEEA2438B7}">
      <dgm:prSet/>
      <dgm:spPr/>
      <dgm:t>
        <a:bodyPr/>
        <a:lstStyle/>
        <a:p>
          <a:endParaRPr lang="en-AU"/>
        </a:p>
      </dgm:t>
    </dgm:pt>
    <dgm:pt modelId="{BF3134B2-011A-4C2F-AB27-3EB25F96F41F}" type="sibTrans" cxnId="{F207874F-57D3-418A-B172-C3EEEA2438B7}">
      <dgm:prSet/>
      <dgm:spPr/>
      <dgm:t>
        <a:bodyPr/>
        <a:lstStyle/>
        <a:p>
          <a:endParaRPr lang="en-AU"/>
        </a:p>
      </dgm:t>
    </dgm:pt>
    <dgm:pt modelId="{045E136C-4983-4EFF-9A11-480CB34F9F96}">
      <dgm:prSet phldrT="[Text]"/>
      <dgm:spPr/>
      <dgm:t>
        <a:bodyPr/>
        <a:lstStyle/>
        <a:p>
          <a:r>
            <a:rPr lang="en-AU" dirty="0" smtClean="0"/>
            <a:t>Accommodate existing amendments from university business units</a:t>
          </a:r>
          <a:endParaRPr lang="en-AU" dirty="0"/>
        </a:p>
      </dgm:t>
    </dgm:pt>
    <dgm:pt modelId="{F59380F0-5443-4ED1-9BE4-7D00C4430C1D}" type="parTrans" cxnId="{90973DA0-0A0B-4509-8172-9EB19C7577A8}">
      <dgm:prSet/>
      <dgm:spPr/>
      <dgm:t>
        <a:bodyPr/>
        <a:lstStyle/>
        <a:p>
          <a:endParaRPr lang="en-AU"/>
        </a:p>
      </dgm:t>
    </dgm:pt>
    <dgm:pt modelId="{73075FD1-D7CA-4873-ABC4-D403B968D2B5}" type="sibTrans" cxnId="{90973DA0-0A0B-4509-8172-9EB19C7577A8}">
      <dgm:prSet/>
      <dgm:spPr/>
      <dgm:t>
        <a:bodyPr/>
        <a:lstStyle/>
        <a:p>
          <a:endParaRPr lang="en-AU"/>
        </a:p>
      </dgm:t>
    </dgm:pt>
    <dgm:pt modelId="{51B458E9-B4DE-46AD-9EAD-EDDF488111BC}">
      <dgm:prSet/>
      <dgm:spPr>
        <a:ln>
          <a:solidFill>
            <a:srgbClr val="003368"/>
          </a:solidFill>
        </a:ln>
      </dgm:spPr>
      <dgm:t>
        <a:bodyPr/>
        <a:lstStyle/>
        <a:p>
          <a:r>
            <a:rPr lang="en-AU" smtClean="0"/>
            <a:t>Records </a:t>
          </a:r>
          <a:r>
            <a:rPr lang="en-AU" dirty="0" smtClean="0"/>
            <a:t>Management Network RDA Workshop</a:t>
          </a:r>
          <a:endParaRPr lang="en-AU" dirty="0"/>
        </a:p>
      </dgm:t>
    </dgm:pt>
    <dgm:pt modelId="{6B59E3A6-6CB2-4E34-ACC5-FB8124419294}" type="parTrans" cxnId="{376EBBEB-A18A-4459-B3C5-D410D2010DD3}">
      <dgm:prSet/>
      <dgm:spPr/>
      <dgm:t>
        <a:bodyPr/>
        <a:lstStyle/>
        <a:p>
          <a:endParaRPr lang="en-AU"/>
        </a:p>
      </dgm:t>
    </dgm:pt>
    <dgm:pt modelId="{8281F3F8-2E1D-45C7-A5FD-CEB8E074D61A}" type="sibTrans" cxnId="{376EBBEB-A18A-4459-B3C5-D410D2010DD3}">
      <dgm:prSet/>
      <dgm:spPr/>
      <dgm:t>
        <a:bodyPr/>
        <a:lstStyle/>
        <a:p>
          <a:endParaRPr lang="en-AU"/>
        </a:p>
      </dgm:t>
    </dgm:pt>
    <dgm:pt modelId="{3648F782-C050-47BA-B242-F00107232182}" type="pres">
      <dgm:prSet presAssocID="{7692BC98-EA38-47CC-8EDA-39BB2A05A739}" presName="linearFlow" presStyleCnt="0">
        <dgm:presLayoutVars>
          <dgm:dir/>
          <dgm:animLvl val="lvl"/>
          <dgm:resizeHandles val="exact"/>
        </dgm:presLayoutVars>
      </dgm:prSet>
      <dgm:spPr/>
      <dgm:t>
        <a:bodyPr/>
        <a:lstStyle/>
        <a:p>
          <a:endParaRPr lang="en-AU"/>
        </a:p>
      </dgm:t>
    </dgm:pt>
    <dgm:pt modelId="{0292034B-F8F5-4B1A-93BD-D1E4CAB38918}" type="pres">
      <dgm:prSet presAssocID="{4CDE3B45-BA06-408B-AD02-7FE4DF1019A6}" presName="composite" presStyleCnt="0"/>
      <dgm:spPr/>
    </dgm:pt>
    <dgm:pt modelId="{A41CA48A-D84B-4946-8E10-865C461EF3E8}" type="pres">
      <dgm:prSet presAssocID="{4CDE3B45-BA06-408B-AD02-7FE4DF1019A6}" presName="parentText" presStyleLbl="alignNode1" presStyleIdx="0" presStyleCnt="4">
        <dgm:presLayoutVars>
          <dgm:chMax val="1"/>
          <dgm:bulletEnabled val="1"/>
        </dgm:presLayoutVars>
      </dgm:prSet>
      <dgm:spPr/>
      <dgm:t>
        <a:bodyPr/>
        <a:lstStyle/>
        <a:p>
          <a:endParaRPr lang="en-AU"/>
        </a:p>
      </dgm:t>
    </dgm:pt>
    <dgm:pt modelId="{7EFCDA17-EE1E-4246-B4C3-21FCD8AF932B}" type="pres">
      <dgm:prSet presAssocID="{4CDE3B45-BA06-408B-AD02-7FE4DF1019A6}" presName="descendantText" presStyleLbl="alignAcc1" presStyleIdx="0" presStyleCnt="4">
        <dgm:presLayoutVars>
          <dgm:bulletEnabled val="1"/>
        </dgm:presLayoutVars>
      </dgm:prSet>
      <dgm:spPr/>
      <dgm:t>
        <a:bodyPr/>
        <a:lstStyle/>
        <a:p>
          <a:endParaRPr lang="en-AU"/>
        </a:p>
      </dgm:t>
    </dgm:pt>
    <dgm:pt modelId="{92CDC19D-6151-44DF-A041-01E07A9F25D4}" type="pres">
      <dgm:prSet presAssocID="{46CC358B-346D-4130-A527-52DECC1B31BA}" presName="sp" presStyleCnt="0"/>
      <dgm:spPr/>
    </dgm:pt>
    <dgm:pt modelId="{F675640D-F0DD-47BA-AA21-D5CB238D493C}" type="pres">
      <dgm:prSet presAssocID="{C18B531F-4A0F-4683-9375-4A40427972F0}" presName="composite" presStyleCnt="0"/>
      <dgm:spPr/>
    </dgm:pt>
    <dgm:pt modelId="{891E110D-B5FC-41BA-ABDA-79BF5C476897}" type="pres">
      <dgm:prSet presAssocID="{C18B531F-4A0F-4683-9375-4A40427972F0}" presName="parentText" presStyleLbl="alignNode1" presStyleIdx="1" presStyleCnt="4">
        <dgm:presLayoutVars>
          <dgm:chMax val="1"/>
          <dgm:bulletEnabled val="1"/>
        </dgm:presLayoutVars>
      </dgm:prSet>
      <dgm:spPr/>
      <dgm:t>
        <a:bodyPr/>
        <a:lstStyle/>
        <a:p>
          <a:endParaRPr lang="en-AU"/>
        </a:p>
      </dgm:t>
    </dgm:pt>
    <dgm:pt modelId="{8B12805D-8443-4D97-950C-B863EF3620F7}" type="pres">
      <dgm:prSet presAssocID="{C18B531F-4A0F-4683-9375-4A40427972F0}" presName="descendantText" presStyleLbl="alignAcc1" presStyleIdx="1" presStyleCnt="4">
        <dgm:presLayoutVars>
          <dgm:bulletEnabled val="1"/>
        </dgm:presLayoutVars>
      </dgm:prSet>
      <dgm:spPr/>
      <dgm:t>
        <a:bodyPr/>
        <a:lstStyle/>
        <a:p>
          <a:endParaRPr lang="en-AU"/>
        </a:p>
      </dgm:t>
    </dgm:pt>
    <dgm:pt modelId="{54FDE9B4-5142-48E5-B5B5-F9F36E3C2E68}" type="pres">
      <dgm:prSet presAssocID="{3DC730BA-7BD3-4839-8CE5-8FCEB80AF246}" presName="sp" presStyleCnt="0"/>
      <dgm:spPr/>
    </dgm:pt>
    <dgm:pt modelId="{91ECC659-998E-4F46-8203-75CF75802BA2}" type="pres">
      <dgm:prSet presAssocID="{B4B27382-F86B-459D-98A3-2DF4820CD027}" presName="composite" presStyleCnt="0"/>
      <dgm:spPr/>
    </dgm:pt>
    <dgm:pt modelId="{6958771A-0802-41EB-81F0-2DB7F6792188}" type="pres">
      <dgm:prSet presAssocID="{B4B27382-F86B-459D-98A3-2DF4820CD027}" presName="parentText" presStyleLbl="alignNode1" presStyleIdx="2" presStyleCnt="4">
        <dgm:presLayoutVars>
          <dgm:chMax val="1"/>
          <dgm:bulletEnabled val="1"/>
        </dgm:presLayoutVars>
      </dgm:prSet>
      <dgm:spPr/>
      <dgm:t>
        <a:bodyPr/>
        <a:lstStyle/>
        <a:p>
          <a:endParaRPr lang="en-AU"/>
        </a:p>
      </dgm:t>
    </dgm:pt>
    <dgm:pt modelId="{D24C0391-6432-49C2-AA5A-F390BDC29598}" type="pres">
      <dgm:prSet presAssocID="{B4B27382-F86B-459D-98A3-2DF4820CD027}" presName="descendantText" presStyleLbl="alignAcc1" presStyleIdx="2" presStyleCnt="4">
        <dgm:presLayoutVars>
          <dgm:bulletEnabled val="1"/>
        </dgm:presLayoutVars>
      </dgm:prSet>
      <dgm:spPr/>
      <dgm:t>
        <a:bodyPr/>
        <a:lstStyle/>
        <a:p>
          <a:endParaRPr lang="en-AU"/>
        </a:p>
      </dgm:t>
    </dgm:pt>
    <dgm:pt modelId="{93C30B10-5564-4595-A596-F195A38A0A83}" type="pres">
      <dgm:prSet presAssocID="{E6003FE6-0A79-4C85-A430-25B717D200DC}" presName="sp" presStyleCnt="0"/>
      <dgm:spPr/>
    </dgm:pt>
    <dgm:pt modelId="{CFBB154D-FE41-4159-94F4-1E5F843DBA48}" type="pres">
      <dgm:prSet presAssocID="{B9D4BA33-2857-49A4-81B6-DDA809780EF5}" presName="composite" presStyleCnt="0"/>
      <dgm:spPr/>
    </dgm:pt>
    <dgm:pt modelId="{F6FD33F8-7FCA-4580-84AD-9B7DF425D41F}" type="pres">
      <dgm:prSet presAssocID="{B9D4BA33-2857-49A4-81B6-DDA809780EF5}" presName="parentText" presStyleLbl="alignNode1" presStyleIdx="3" presStyleCnt="4" custLinFactNeighborY="0">
        <dgm:presLayoutVars>
          <dgm:chMax val="1"/>
          <dgm:bulletEnabled val="1"/>
        </dgm:presLayoutVars>
      </dgm:prSet>
      <dgm:spPr/>
      <dgm:t>
        <a:bodyPr/>
        <a:lstStyle/>
        <a:p>
          <a:endParaRPr lang="en-AU"/>
        </a:p>
      </dgm:t>
    </dgm:pt>
    <dgm:pt modelId="{3F682049-B3C6-42A2-950B-4FFF04F1F7EE}" type="pres">
      <dgm:prSet presAssocID="{B9D4BA33-2857-49A4-81B6-DDA809780EF5}" presName="descendantText" presStyleLbl="alignAcc1" presStyleIdx="3" presStyleCnt="4">
        <dgm:presLayoutVars>
          <dgm:bulletEnabled val="1"/>
        </dgm:presLayoutVars>
      </dgm:prSet>
      <dgm:spPr/>
      <dgm:t>
        <a:bodyPr/>
        <a:lstStyle/>
        <a:p>
          <a:endParaRPr lang="en-AU"/>
        </a:p>
      </dgm:t>
    </dgm:pt>
  </dgm:ptLst>
  <dgm:cxnLst>
    <dgm:cxn modelId="{181548FC-7F16-4828-96E1-5BA6C7CC481B}" type="presOf" srcId="{4CDE3B45-BA06-408B-AD02-7FE4DF1019A6}" destId="{A41CA48A-D84B-4946-8E10-865C461EF3E8}" srcOrd="0" destOrd="0" presId="urn:microsoft.com/office/officeart/2005/8/layout/chevron2"/>
    <dgm:cxn modelId="{02688B8A-C3F4-423A-814F-6B886D562CB5}" type="presOf" srcId="{C18B531F-4A0F-4683-9375-4A40427972F0}" destId="{891E110D-B5FC-41BA-ABDA-79BF5C476897}" srcOrd="0" destOrd="0" presId="urn:microsoft.com/office/officeart/2005/8/layout/chevron2"/>
    <dgm:cxn modelId="{90973DA0-0A0B-4509-8172-9EB19C7577A8}" srcId="{C18B531F-4A0F-4683-9375-4A40427972F0}" destId="{045E136C-4983-4EFF-9A11-480CB34F9F96}" srcOrd="1" destOrd="0" parTransId="{F59380F0-5443-4ED1-9BE4-7D00C4430C1D}" sibTransId="{73075FD1-D7CA-4873-ABC4-D403B968D2B5}"/>
    <dgm:cxn modelId="{004B1FF1-F961-4859-9894-B028E94B4BFE}" srcId="{7692BC98-EA38-47CC-8EDA-39BB2A05A739}" destId="{4CDE3B45-BA06-408B-AD02-7FE4DF1019A6}" srcOrd="0" destOrd="0" parTransId="{1ED65FC2-0E6F-4701-8C84-8492C1C6D97C}" sibTransId="{46CC358B-346D-4130-A527-52DECC1B31BA}"/>
    <dgm:cxn modelId="{044D6DA4-D634-4CD3-8D5C-37C9CA6F55C7}" type="presOf" srcId="{51B458E9-B4DE-46AD-9EAD-EDDF488111BC}" destId="{3F682049-B3C6-42A2-950B-4FFF04F1F7EE}" srcOrd="0" destOrd="0" presId="urn:microsoft.com/office/officeart/2005/8/layout/chevron2"/>
    <dgm:cxn modelId="{45946222-1DE1-4D5B-AA1C-996CF7E4ACFB}" type="presOf" srcId="{F8830EB9-90C2-41E7-ABB7-1EDA88C56B7F}" destId="{8B12805D-8443-4D97-950C-B863EF3620F7}" srcOrd="0" destOrd="0" presId="urn:microsoft.com/office/officeart/2005/8/layout/chevron2"/>
    <dgm:cxn modelId="{F207874F-57D3-418A-B172-C3EEEA2438B7}" srcId="{C18B531F-4A0F-4683-9375-4A40427972F0}" destId="{F8830EB9-90C2-41E7-ABB7-1EDA88C56B7F}" srcOrd="0" destOrd="0" parTransId="{89349086-16CA-4252-9F3D-937CDB737DA2}" sibTransId="{BF3134B2-011A-4C2F-AB27-3EB25F96F41F}"/>
    <dgm:cxn modelId="{EA7D14B0-DC12-45DC-B6E5-4819B3615DD0}" type="presOf" srcId="{B4B27382-F86B-459D-98A3-2DF4820CD027}" destId="{6958771A-0802-41EB-81F0-2DB7F6792188}" srcOrd="0" destOrd="0" presId="urn:microsoft.com/office/officeart/2005/8/layout/chevron2"/>
    <dgm:cxn modelId="{09E11401-2618-4A17-BAF0-EF0492FD52EA}" srcId="{B4B27382-F86B-459D-98A3-2DF4820CD027}" destId="{F06DD256-03A3-4E90-88EB-0FD3C99CCFBF}" srcOrd="0" destOrd="0" parTransId="{E361ACA2-9923-4832-8554-8B5D09D808C4}" sibTransId="{7D991978-C75B-4410-AC7C-5B080FC1444B}"/>
    <dgm:cxn modelId="{A21A5E97-4E91-43F0-856D-22CE23EC0EE6}" type="presOf" srcId="{8406B66A-25F7-4872-B3BF-9A474226FCEE}" destId="{7EFCDA17-EE1E-4246-B4C3-21FCD8AF932B}" srcOrd="0" destOrd="0" presId="urn:microsoft.com/office/officeart/2005/8/layout/chevron2"/>
    <dgm:cxn modelId="{E37F79C2-9BFC-46D4-B687-B536FD18BD7C}" type="presOf" srcId="{F06DD256-03A3-4E90-88EB-0FD3C99CCFBF}" destId="{D24C0391-6432-49C2-AA5A-F390BDC29598}" srcOrd="0" destOrd="0" presId="urn:microsoft.com/office/officeart/2005/8/layout/chevron2"/>
    <dgm:cxn modelId="{CC55DB7B-C6C0-450D-80F6-C231DFD9D5BC}" srcId="{7692BC98-EA38-47CC-8EDA-39BB2A05A739}" destId="{B9D4BA33-2857-49A4-81B6-DDA809780EF5}" srcOrd="3" destOrd="0" parTransId="{C2E3D336-C955-4270-A14F-7D4588CDEC16}" sibTransId="{0EE025E9-5A7E-41E2-847F-1CB265213C49}"/>
    <dgm:cxn modelId="{6D1E209E-4728-43FD-8F34-CFC3C4DE474E}" type="presOf" srcId="{045E136C-4983-4EFF-9A11-480CB34F9F96}" destId="{8B12805D-8443-4D97-950C-B863EF3620F7}" srcOrd="0" destOrd="1" presId="urn:microsoft.com/office/officeart/2005/8/layout/chevron2"/>
    <dgm:cxn modelId="{F4685D22-434A-49A2-B457-BB896D6538AE}" srcId="{4CDE3B45-BA06-408B-AD02-7FE4DF1019A6}" destId="{8406B66A-25F7-4872-B3BF-9A474226FCEE}" srcOrd="0" destOrd="0" parTransId="{10D5190D-F209-40A6-ADA3-838E916E75A3}" sibTransId="{21F8C1B8-4E7D-43FF-AE47-746D686CD8E0}"/>
    <dgm:cxn modelId="{376EBBEB-A18A-4459-B3C5-D410D2010DD3}" srcId="{B9D4BA33-2857-49A4-81B6-DDA809780EF5}" destId="{51B458E9-B4DE-46AD-9EAD-EDDF488111BC}" srcOrd="0" destOrd="0" parTransId="{6B59E3A6-6CB2-4E34-ACC5-FB8124419294}" sibTransId="{8281F3F8-2E1D-45C7-A5FD-CEB8E074D61A}"/>
    <dgm:cxn modelId="{77452EF8-D5B5-4B42-998D-32A8955D6B5F}" type="presOf" srcId="{7692BC98-EA38-47CC-8EDA-39BB2A05A739}" destId="{3648F782-C050-47BA-B242-F00107232182}" srcOrd="0" destOrd="0" presId="urn:microsoft.com/office/officeart/2005/8/layout/chevron2"/>
    <dgm:cxn modelId="{51C55398-A089-4F17-A988-FF197ACB6DD8}" srcId="{7692BC98-EA38-47CC-8EDA-39BB2A05A739}" destId="{B4B27382-F86B-459D-98A3-2DF4820CD027}" srcOrd="2" destOrd="0" parTransId="{FDE9DECC-7767-409F-9FDF-71101539D5BA}" sibTransId="{E6003FE6-0A79-4C85-A430-25B717D200DC}"/>
    <dgm:cxn modelId="{7EB2BA6A-549C-4A6C-9CEC-5F059E642EFE}" type="presOf" srcId="{B9D4BA33-2857-49A4-81B6-DDA809780EF5}" destId="{F6FD33F8-7FCA-4580-84AD-9B7DF425D41F}" srcOrd="0" destOrd="0" presId="urn:microsoft.com/office/officeart/2005/8/layout/chevron2"/>
    <dgm:cxn modelId="{1C323DBB-2AD2-4A3A-905D-E760E53E1736}" srcId="{7692BC98-EA38-47CC-8EDA-39BB2A05A739}" destId="{C18B531F-4A0F-4683-9375-4A40427972F0}" srcOrd="1" destOrd="0" parTransId="{55B43F03-562F-481F-B285-0E86F98CC6ED}" sibTransId="{3DC730BA-7BD3-4839-8CE5-8FCEB80AF246}"/>
    <dgm:cxn modelId="{E2247F6A-B862-4A38-9669-1E82C54E09A5}" type="presParOf" srcId="{3648F782-C050-47BA-B242-F00107232182}" destId="{0292034B-F8F5-4B1A-93BD-D1E4CAB38918}" srcOrd="0" destOrd="0" presId="urn:microsoft.com/office/officeart/2005/8/layout/chevron2"/>
    <dgm:cxn modelId="{E24D634F-EBFC-41F4-A6FD-EA0A948C9A1C}" type="presParOf" srcId="{0292034B-F8F5-4B1A-93BD-D1E4CAB38918}" destId="{A41CA48A-D84B-4946-8E10-865C461EF3E8}" srcOrd="0" destOrd="0" presId="urn:microsoft.com/office/officeart/2005/8/layout/chevron2"/>
    <dgm:cxn modelId="{E554E16B-E7AC-4C70-8B24-58B117A12593}" type="presParOf" srcId="{0292034B-F8F5-4B1A-93BD-D1E4CAB38918}" destId="{7EFCDA17-EE1E-4246-B4C3-21FCD8AF932B}" srcOrd="1" destOrd="0" presId="urn:microsoft.com/office/officeart/2005/8/layout/chevron2"/>
    <dgm:cxn modelId="{6DB64425-95F5-4605-85CE-1910984E4999}" type="presParOf" srcId="{3648F782-C050-47BA-B242-F00107232182}" destId="{92CDC19D-6151-44DF-A041-01E07A9F25D4}" srcOrd="1" destOrd="0" presId="urn:microsoft.com/office/officeart/2005/8/layout/chevron2"/>
    <dgm:cxn modelId="{B33ECCE6-D044-47DA-98AE-D231F0320833}" type="presParOf" srcId="{3648F782-C050-47BA-B242-F00107232182}" destId="{F675640D-F0DD-47BA-AA21-D5CB238D493C}" srcOrd="2" destOrd="0" presId="urn:microsoft.com/office/officeart/2005/8/layout/chevron2"/>
    <dgm:cxn modelId="{CD630428-AB21-4E8B-8294-3E3B9853FE3D}" type="presParOf" srcId="{F675640D-F0DD-47BA-AA21-D5CB238D493C}" destId="{891E110D-B5FC-41BA-ABDA-79BF5C476897}" srcOrd="0" destOrd="0" presId="urn:microsoft.com/office/officeart/2005/8/layout/chevron2"/>
    <dgm:cxn modelId="{2C0801B3-3233-4E1A-A3FF-A46731D1FEF8}" type="presParOf" srcId="{F675640D-F0DD-47BA-AA21-D5CB238D493C}" destId="{8B12805D-8443-4D97-950C-B863EF3620F7}" srcOrd="1" destOrd="0" presId="urn:microsoft.com/office/officeart/2005/8/layout/chevron2"/>
    <dgm:cxn modelId="{E9590CB8-C279-4019-BDE2-B09B7798B7D5}" type="presParOf" srcId="{3648F782-C050-47BA-B242-F00107232182}" destId="{54FDE9B4-5142-48E5-B5B5-F9F36E3C2E68}" srcOrd="3" destOrd="0" presId="urn:microsoft.com/office/officeart/2005/8/layout/chevron2"/>
    <dgm:cxn modelId="{CF41338A-AEFB-42D3-8A94-A29432E40559}" type="presParOf" srcId="{3648F782-C050-47BA-B242-F00107232182}" destId="{91ECC659-998E-4F46-8203-75CF75802BA2}" srcOrd="4" destOrd="0" presId="urn:microsoft.com/office/officeart/2005/8/layout/chevron2"/>
    <dgm:cxn modelId="{68C504A5-B8D7-44BA-B282-6841EB53910B}" type="presParOf" srcId="{91ECC659-998E-4F46-8203-75CF75802BA2}" destId="{6958771A-0802-41EB-81F0-2DB7F6792188}" srcOrd="0" destOrd="0" presId="urn:microsoft.com/office/officeart/2005/8/layout/chevron2"/>
    <dgm:cxn modelId="{064AC474-DFE2-42F8-836E-5DB1D45809CA}" type="presParOf" srcId="{91ECC659-998E-4F46-8203-75CF75802BA2}" destId="{D24C0391-6432-49C2-AA5A-F390BDC29598}" srcOrd="1" destOrd="0" presId="urn:microsoft.com/office/officeart/2005/8/layout/chevron2"/>
    <dgm:cxn modelId="{42026D40-CA8B-479D-B7D9-A814F6E966CA}" type="presParOf" srcId="{3648F782-C050-47BA-B242-F00107232182}" destId="{93C30B10-5564-4595-A596-F195A38A0A83}" srcOrd="5" destOrd="0" presId="urn:microsoft.com/office/officeart/2005/8/layout/chevron2"/>
    <dgm:cxn modelId="{517C4A41-4D56-407F-B060-ED689B2695C2}" type="presParOf" srcId="{3648F782-C050-47BA-B242-F00107232182}" destId="{CFBB154D-FE41-4159-94F4-1E5F843DBA48}" srcOrd="6" destOrd="0" presId="urn:microsoft.com/office/officeart/2005/8/layout/chevron2"/>
    <dgm:cxn modelId="{64C9C52C-9051-491D-B2DE-973EA9724D63}" type="presParOf" srcId="{CFBB154D-FE41-4159-94F4-1E5F843DBA48}" destId="{F6FD33F8-7FCA-4580-84AD-9B7DF425D41F}" srcOrd="0" destOrd="0" presId="urn:microsoft.com/office/officeart/2005/8/layout/chevron2"/>
    <dgm:cxn modelId="{4D2970AA-A6B7-4EC8-A6F8-348F24C774DC}" type="presParOf" srcId="{CFBB154D-FE41-4159-94F4-1E5F843DBA48}" destId="{3F682049-B3C6-42A2-950B-4FFF04F1F7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8E47242-DECB-466F-B64E-53274328DB5A}" type="doc">
      <dgm:prSet loTypeId="urn:microsoft.com/office/officeart/2008/layout/HexagonCluster" loCatId="relationship" qsTypeId="urn:microsoft.com/office/officeart/2005/8/quickstyle/simple3" qsCatId="simple" csTypeId="urn:microsoft.com/office/officeart/2005/8/colors/accent1_3" csCatId="accent1" phldr="1"/>
      <dgm:spPr/>
      <dgm:t>
        <a:bodyPr/>
        <a:lstStyle/>
        <a:p>
          <a:endParaRPr lang="en-AU"/>
        </a:p>
      </dgm:t>
    </dgm:pt>
    <dgm:pt modelId="{3E5DF34B-B1B8-4B08-AD03-213C36CDF0AC}">
      <dgm:prSet phldrT="[Text]"/>
      <dgm:spPr/>
      <dgm:t>
        <a:bodyPr/>
        <a:lstStyle/>
        <a:p>
          <a:r>
            <a:rPr lang="en-AU" b="0" dirty="0" smtClean="0"/>
            <a:t>Procurement</a:t>
          </a:r>
          <a:endParaRPr lang="en-AU" b="0" dirty="0"/>
        </a:p>
      </dgm:t>
    </dgm:pt>
    <dgm:pt modelId="{EB5FC89B-AC87-4CC5-A46D-4A867B747E6B}" type="parTrans" cxnId="{9F9BDE4D-E1DE-4B5D-9214-146FBC0F73C5}">
      <dgm:prSet/>
      <dgm:spPr/>
      <dgm:t>
        <a:bodyPr/>
        <a:lstStyle/>
        <a:p>
          <a:endParaRPr lang="en-AU" b="1"/>
        </a:p>
      </dgm:t>
    </dgm:pt>
    <dgm:pt modelId="{C07031A9-EEF9-4DBB-9E66-583F1FEFC067}" type="sibTrans" cxnId="{9F9BDE4D-E1DE-4B5D-9214-146FBC0F73C5}">
      <dgm:prSet/>
      <dgm:spPr/>
      <dgm:t>
        <a:bodyPr/>
        <a:lstStyle/>
        <a:p>
          <a:endParaRPr lang="en-AU" b="1"/>
        </a:p>
      </dgm:t>
    </dgm:pt>
    <dgm:pt modelId="{1DC80D58-73B0-4FF7-AE5E-0ABA96B0F1F0}">
      <dgm:prSet phldrT="[Text]"/>
      <dgm:spPr/>
      <dgm:t>
        <a:bodyPr/>
        <a:lstStyle/>
        <a:p>
          <a:r>
            <a:rPr lang="en-AU" b="0" dirty="0" smtClean="0"/>
            <a:t>Audit Assurance Service</a:t>
          </a:r>
          <a:endParaRPr lang="en-AU" b="0" dirty="0"/>
        </a:p>
      </dgm:t>
    </dgm:pt>
    <dgm:pt modelId="{06184293-7450-4B16-8F62-EA01C8AA4E38}" type="parTrans" cxnId="{F9651153-A221-4A36-9673-E7A22243F16F}">
      <dgm:prSet/>
      <dgm:spPr/>
      <dgm:t>
        <a:bodyPr/>
        <a:lstStyle/>
        <a:p>
          <a:endParaRPr lang="en-AU" b="1"/>
        </a:p>
      </dgm:t>
    </dgm:pt>
    <dgm:pt modelId="{ED494E1D-93BE-4940-B473-5CE5FEA585E9}" type="sibTrans" cxnId="{F9651153-A221-4A36-9673-E7A22243F16F}">
      <dgm:prSet/>
      <dgm:spPr/>
      <dgm:t>
        <a:bodyPr/>
        <a:lstStyle/>
        <a:p>
          <a:endParaRPr lang="en-AU" b="1"/>
        </a:p>
      </dgm:t>
    </dgm:pt>
    <dgm:pt modelId="{1BAE93DD-078B-489F-B402-AD31EACE6EA5}">
      <dgm:prSet phldrT="[Text]"/>
      <dgm:spPr/>
      <dgm:t>
        <a:bodyPr/>
        <a:lstStyle/>
        <a:p>
          <a:r>
            <a:rPr lang="en-AU" b="0" dirty="0" smtClean="0"/>
            <a:t>FES – Health &amp; Safety</a:t>
          </a:r>
          <a:endParaRPr lang="en-AU" b="0" dirty="0"/>
        </a:p>
      </dgm:t>
    </dgm:pt>
    <dgm:pt modelId="{AF9BB6D1-2178-4E99-AAE8-C6D5FF8BE9A0}" type="parTrans" cxnId="{75D1BB9A-B8B4-4517-AD13-8337D8A6F506}">
      <dgm:prSet/>
      <dgm:spPr/>
      <dgm:t>
        <a:bodyPr/>
        <a:lstStyle/>
        <a:p>
          <a:endParaRPr lang="en-AU" b="1"/>
        </a:p>
      </dgm:t>
    </dgm:pt>
    <dgm:pt modelId="{DB1BA98F-030D-4369-9449-ECC1C69ECADA}" type="sibTrans" cxnId="{75D1BB9A-B8B4-4517-AD13-8337D8A6F506}">
      <dgm:prSet/>
      <dgm:spPr/>
      <dgm:t>
        <a:bodyPr/>
        <a:lstStyle/>
        <a:p>
          <a:endParaRPr lang="en-AU" b="1"/>
        </a:p>
      </dgm:t>
    </dgm:pt>
    <dgm:pt modelId="{7869DD2D-2C96-419C-88F1-F2F0377B1FBB}">
      <dgm:prSet phldrT="[Text]"/>
      <dgm:spPr/>
      <dgm:t>
        <a:bodyPr/>
        <a:lstStyle/>
        <a:p>
          <a:r>
            <a:rPr lang="en-AU" b="0" dirty="0" smtClean="0"/>
            <a:t>External Relations – Offshore Recruitment</a:t>
          </a:r>
          <a:endParaRPr lang="en-AU" b="0" dirty="0"/>
        </a:p>
      </dgm:t>
    </dgm:pt>
    <dgm:pt modelId="{12CE88FA-F774-4BA1-92AC-5176DBBFFCFA}" type="parTrans" cxnId="{1B7BF6E7-8C07-4186-A739-2BC355FE0449}">
      <dgm:prSet/>
      <dgm:spPr/>
      <dgm:t>
        <a:bodyPr/>
        <a:lstStyle/>
        <a:p>
          <a:endParaRPr lang="en-AU" b="1"/>
        </a:p>
      </dgm:t>
    </dgm:pt>
    <dgm:pt modelId="{575A9D59-167D-4170-B1FC-53ABE5C1497A}" type="sibTrans" cxnId="{1B7BF6E7-8C07-4186-A739-2BC355FE0449}">
      <dgm:prSet/>
      <dgm:spPr/>
      <dgm:t>
        <a:bodyPr/>
        <a:lstStyle/>
        <a:p>
          <a:endParaRPr lang="en-AU" b="1"/>
        </a:p>
      </dgm:t>
    </dgm:pt>
    <dgm:pt modelId="{ABE840F8-4938-4774-BF39-CF307F02C76A}">
      <dgm:prSet phldrT="[Text]"/>
      <dgm:spPr/>
      <dgm:t>
        <a:bodyPr/>
        <a:lstStyle/>
        <a:p>
          <a:r>
            <a:rPr lang="en-AU" b="0" dirty="0" smtClean="0"/>
            <a:t>Records &amp; Compliance</a:t>
          </a:r>
          <a:endParaRPr lang="en-AU" b="0" dirty="0"/>
        </a:p>
      </dgm:t>
    </dgm:pt>
    <dgm:pt modelId="{0C18B9B7-B40C-4233-8E64-57B773231623}" type="parTrans" cxnId="{9DE22FB9-70D7-4CE8-8646-A5B6F50C883C}">
      <dgm:prSet/>
      <dgm:spPr/>
      <dgm:t>
        <a:bodyPr/>
        <a:lstStyle/>
        <a:p>
          <a:endParaRPr lang="en-AU" b="1"/>
        </a:p>
      </dgm:t>
    </dgm:pt>
    <dgm:pt modelId="{0A539FDC-B381-4E63-B910-0C9EF2DF3FC0}" type="sibTrans" cxnId="{9DE22FB9-70D7-4CE8-8646-A5B6F50C883C}">
      <dgm:prSet/>
      <dgm:spPr/>
      <dgm:t>
        <a:bodyPr/>
        <a:lstStyle/>
        <a:p>
          <a:endParaRPr lang="en-AU" b="1"/>
        </a:p>
      </dgm:t>
    </dgm:pt>
    <dgm:pt modelId="{F21A4FA1-E97D-43DA-823E-8436A6F39F42}">
      <dgm:prSet phldrT="[Text]"/>
      <dgm:spPr/>
      <dgm:t>
        <a:bodyPr/>
        <a:lstStyle/>
        <a:p>
          <a:r>
            <a:rPr lang="en-AU" b="0" dirty="0" smtClean="0"/>
            <a:t>Legal Services</a:t>
          </a:r>
          <a:endParaRPr lang="en-AU" b="0" dirty="0"/>
        </a:p>
      </dgm:t>
    </dgm:pt>
    <dgm:pt modelId="{7BDC69DF-2A89-4DBC-AE40-261BA772ECE9}" type="parTrans" cxnId="{A589E67E-0037-4CEA-A210-ED6AE5BFC7CC}">
      <dgm:prSet/>
      <dgm:spPr/>
      <dgm:t>
        <a:bodyPr/>
        <a:lstStyle/>
        <a:p>
          <a:endParaRPr lang="en-AU" b="1"/>
        </a:p>
      </dgm:t>
    </dgm:pt>
    <dgm:pt modelId="{601B6AFB-A397-4A1E-82FD-47EA21A03C06}" type="sibTrans" cxnId="{A589E67E-0037-4CEA-A210-ED6AE5BFC7CC}">
      <dgm:prSet/>
      <dgm:spPr/>
      <dgm:t>
        <a:bodyPr/>
        <a:lstStyle/>
        <a:p>
          <a:endParaRPr lang="en-AU" b="1"/>
        </a:p>
      </dgm:t>
    </dgm:pt>
    <dgm:pt modelId="{6D1C4892-6A4D-47C4-B409-5078168B008B}">
      <dgm:prSet phldrT="[Text]"/>
      <dgm:spPr/>
      <dgm:t>
        <a:bodyPr/>
        <a:lstStyle/>
        <a:p>
          <a:r>
            <a:rPr lang="en-AU" b="0" dirty="0" smtClean="0"/>
            <a:t>Office for Research, Ethics &amp; Integrity</a:t>
          </a:r>
          <a:endParaRPr lang="en-AU" b="0" dirty="0"/>
        </a:p>
      </dgm:t>
    </dgm:pt>
    <dgm:pt modelId="{E3FCC769-BDC6-4CF2-90B6-D6D91CEE5A97}" type="parTrans" cxnId="{7D72BBD2-EA65-4FFC-8B3B-E8305613E0CE}">
      <dgm:prSet/>
      <dgm:spPr/>
      <dgm:t>
        <a:bodyPr/>
        <a:lstStyle/>
        <a:p>
          <a:endParaRPr lang="en-AU" b="1"/>
        </a:p>
      </dgm:t>
    </dgm:pt>
    <dgm:pt modelId="{C20E77FC-E515-424A-9DEE-26634D068D99}" type="sibTrans" cxnId="{7D72BBD2-EA65-4FFC-8B3B-E8305613E0CE}">
      <dgm:prSet/>
      <dgm:spPr/>
      <dgm:t>
        <a:bodyPr/>
        <a:lstStyle/>
        <a:p>
          <a:endParaRPr lang="en-AU" b="1"/>
        </a:p>
      </dgm:t>
    </dgm:pt>
    <dgm:pt modelId="{89DABE70-00A7-4487-80E7-6DA2D6FBDCB0}">
      <dgm:prSet phldrT="[Text]"/>
      <dgm:spPr/>
      <dgm:t>
        <a:bodyPr/>
        <a:lstStyle/>
        <a:p>
          <a:r>
            <a:rPr lang="en-AU" b="0" dirty="0" smtClean="0"/>
            <a:t>External Relations – International Relations</a:t>
          </a:r>
          <a:endParaRPr lang="en-AU" b="0" dirty="0"/>
        </a:p>
      </dgm:t>
    </dgm:pt>
    <dgm:pt modelId="{5CFE4C65-8F77-4C45-8CC5-6BABBF166DD8}" type="parTrans" cxnId="{54BDF58E-8EDC-4375-A1AC-F70A0F8595EB}">
      <dgm:prSet/>
      <dgm:spPr/>
      <dgm:t>
        <a:bodyPr/>
        <a:lstStyle/>
        <a:p>
          <a:endParaRPr lang="en-AU" b="1"/>
        </a:p>
      </dgm:t>
    </dgm:pt>
    <dgm:pt modelId="{6B45340F-7A22-4363-8CD5-008262B28FE3}" type="sibTrans" cxnId="{54BDF58E-8EDC-4375-A1AC-F70A0F8595EB}">
      <dgm:prSet/>
      <dgm:spPr/>
      <dgm:t>
        <a:bodyPr/>
        <a:lstStyle/>
        <a:p>
          <a:endParaRPr lang="en-AU" b="1"/>
        </a:p>
      </dgm:t>
    </dgm:pt>
    <dgm:pt modelId="{20F93F39-5947-4865-A76B-0882A0B864EB}">
      <dgm:prSet phldrT="[Text]"/>
      <dgm:spPr/>
      <dgm:t>
        <a:bodyPr/>
        <a:lstStyle/>
        <a:p>
          <a:r>
            <a:rPr lang="en-AU" b="0" dirty="0" smtClean="0"/>
            <a:t>Infrastructure – Space Management</a:t>
          </a:r>
          <a:endParaRPr lang="en-AU" b="0" dirty="0"/>
        </a:p>
      </dgm:t>
    </dgm:pt>
    <dgm:pt modelId="{96D36B4F-0FDD-4CCE-BD13-587C6DCC874D}" type="parTrans" cxnId="{24D2CD7B-99C8-4CE4-8546-D4A62E925494}">
      <dgm:prSet/>
      <dgm:spPr/>
      <dgm:t>
        <a:bodyPr/>
        <a:lstStyle/>
        <a:p>
          <a:endParaRPr lang="en-AU" b="1"/>
        </a:p>
      </dgm:t>
    </dgm:pt>
    <dgm:pt modelId="{B519D76B-1FC0-47CF-AC03-95AE14AB2A6F}" type="sibTrans" cxnId="{24D2CD7B-99C8-4CE4-8546-D4A62E925494}">
      <dgm:prSet/>
      <dgm:spPr/>
      <dgm:t>
        <a:bodyPr/>
        <a:lstStyle/>
        <a:p>
          <a:endParaRPr lang="en-AU" b="1"/>
        </a:p>
      </dgm:t>
    </dgm:pt>
    <dgm:pt modelId="{32DE4C20-3790-4461-A64A-B32B893D4A57}">
      <dgm:prSet phldrT="[Text]"/>
      <dgm:spPr/>
      <dgm:t>
        <a:bodyPr/>
        <a:lstStyle/>
        <a:p>
          <a:r>
            <a:rPr lang="en-AU" b="0" dirty="0" smtClean="0"/>
            <a:t>Special Collections – Client Services</a:t>
          </a:r>
          <a:endParaRPr lang="en-AU" b="0" dirty="0"/>
        </a:p>
      </dgm:t>
    </dgm:pt>
    <dgm:pt modelId="{B53CCF53-36A8-4777-BFE5-80A2EEAC7E1E}" type="parTrans" cxnId="{986152B6-2C18-4D85-ACC1-77545C7A811C}">
      <dgm:prSet/>
      <dgm:spPr/>
      <dgm:t>
        <a:bodyPr/>
        <a:lstStyle/>
        <a:p>
          <a:endParaRPr lang="en-AU" b="1"/>
        </a:p>
      </dgm:t>
    </dgm:pt>
    <dgm:pt modelId="{CE04DC6B-C952-49FD-AB23-B4BA755A5EBE}" type="sibTrans" cxnId="{986152B6-2C18-4D85-ACC1-77545C7A811C}">
      <dgm:prSet/>
      <dgm:spPr/>
      <dgm:t>
        <a:bodyPr/>
        <a:lstStyle/>
        <a:p>
          <a:endParaRPr lang="en-AU" b="1"/>
        </a:p>
      </dgm:t>
    </dgm:pt>
    <dgm:pt modelId="{254A2BE2-5B2D-4066-BAE4-71A344156606}">
      <dgm:prSet phldrT="[Text]"/>
      <dgm:spPr/>
      <dgm:t>
        <a:bodyPr/>
        <a:lstStyle/>
        <a:p>
          <a:r>
            <a:rPr lang="en-AU" b="0" dirty="0" smtClean="0"/>
            <a:t>Archives</a:t>
          </a:r>
          <a:endParaRPr lang="en-AU" b="0" dirty="0"/>
        </a:p>
      </dgm:t>
    </dgm:pt>
    <dgm:pt modelId="{B1602C29-F1E6-45A2-A447-C9273E428D2C}" type="parTrans" cxnId="{A34B42E3-B248-4792-B0A4-895A8955A6FB}">
      <dgm:prSet/>
      <dgm:spPr/>
      <dgm:t>
        <a:bodyPr/>
        <a:lstStyle/>
        <a:p>
          <a:endParaRPr lang="en-AU" b="1"/>
        </a:p>
      </dgm:t>
    </dgm:pt>
    <dgm:pt modelId="{DB919AA4-670D-4309-8A32-519EA4292D8E}" type="sibTrans" cxnId="{A34B42E3-B248-4792-B0A4-895A8955A6FB}">
      <dgm:prSet/>
      <dgm:spPr/>
      <dgm:t>
        <a:bodyPr/>
        <a:lstStyle/>
        <a:p>
          <a:endParaRPr lang="en-AU" b="1"/>
        </a:p>
      </dgm:t>
    </dgm:pt>
    <dgm:pt modelId="{034C400E-9356-4E74-B561-DAE7BA2CB446}">
      <dgm:prSet phldrT="[Text]"/>
      <dgm:spPr/>
      <dgm:t>
        <a:bodyPr/>
        <a:lstStyle/>
        <a:p>
          <a:r>
            <a:rPr lang="en-AU" b="0" dirty="0" smtClean="0"/>
            <a:t>External Relations – Onshore Recruitment</a:t>
          </a:r>
          <a:endParaRPr lang="en-AU" b="0" dirty="0"/>
        </a:p>
      </dgm:t>
    </dgm:pt>
    <dgm:pt modelId="{D1AF1969-C878-46E3-9723-14D4868E4764}" type="parTrans" cxnId="{5B446EAF-4AAE-4240-8B9B-C43F46D823B4}">
      <dgm:prSet/>
      <dgm:spPr/>
      <dgm:t>
        <a:bodyPr/>
        <a:lstStyle/>
        <a:p>
          <a:endParaRPr lang="en-AU" b="1"/>
        </a:p>
      </dgm:t>
    </dgm:pt>
    <dgm:pt modelId="{F8218223-0B11-4A09-A4B0-6A3370DA9E61}" type="sibTrans" cxnId="{5B446EAF-4AAE-4240-8B9B-C43F46D823B4}">
      <dgm:prSet/>
      <dgm:spPr/>
      <dgm:t>
        <a:bodyPr/>
        <a:lstStyle/>
        <a:p>
          <a:endParaRPr lang="en-AU" b="1"/>
        </a:p>
      </dgm:t>
    </dgm:pt>
    <dgm:pt modelId="{F18A28B8-A869-4BB2-8CEF-30C43A2613E6}">
      <dgm:prSet phldrT="[Text]"/>
      <dgm:spPr/>
      <dgm:t>
        <a:bodyPr/>
        <a:lstStyle/>
        <a:p>
          <a:endParaRPr lang="en-AU"/>
        </a:p>
      </dgm:t>
    </dgm:pt>
    <dgm:pt modelId="{389C4720-9946-4364-A5BE-6D89AF55115D}" type="parTrans" cxnId="{1B160658-E698-4A79-8AB5-25BF9A73B359}">
      <dgm:prSet/>
      <dgm:spPr/>
      <dgm:t>
        <a:bodyPr/>
        <a:lstStyle/>
        <a:p>
          <a:endParaRPr lang="en-AU" b="1"/>
        </a:p>
      </dgm:t>
    </dgm:pt>
    <dgm:pt modelId="{78220A72-BCA2-493E-8585-CFD8090A3676}" type="sibTrans" cxnId="{1B160658-E698-4A79-8AB5-25BF9A73B359}">
      <dgm:prSet/>
      <dgm:spPr/>
      <dgm:t>
        <a:bodyPr/>
        <a:lstStyle/>
        <a:p>
          <a:endParaRPr lang="en-AU" b="1"/>
        </a:p>
      </dgm:t>
    </dgm:pt>
    <dgm:pt modelId="{2B114625-AFFF-41DD-97B9-7E68669A6BB1}" type="pres">
      <dgm:prSet presAssocID="{78E47242-DECB-466F-B64E-53274328DB5A}" presName="Name0" presStyleCnt="0">
        <dgm:presLayoutVars>
          <dgm:chMax val="21"/>
          <dgm:chPref val="21"/>
        </dgm:presLayoutVars>
      </dgm:prSet>
      <dgm:spPr/>
      <dgm:t>
        <a:bodyPr/>
        <a:lstStyle/>
        <a:p>
          <a:endParaRPr lang="en-AU"/>
        </a:p>
      </dgm:t>
    </dgm:pt>
    <dgm:pt modelId="{1FC49285-1D7B-4D9F-9092-9498F4DA06A6}" type="pres">
      <dgm:prSet presAssocID="{3E5DF34B-B1B8-4B08-AD03-213C36CDF0AC}" presName="text1" presStyleCnt="0"/>
      <dgm:spPr/>
    </dgm:pt>
    <dgm:pt modelId="{13D48A28-AB0E-4A73-AED9-E6278B4D8F7B}" type="pres">
      <dgm:prSet presAssocID="{3E5DF34B-B1B8-4B08-AD03-213C36CDF0AC}" presName="textRepeatNode" presStyleLbl="alignNode1" presStyleIdx="0" presStyleCnt="12">
        <dgm:presLayoutVars>
          <dgm:chMax val="0"/>
          <dgm:chPref val="0"/>
          <dgm:bulletEnabled val="1"/>
        </dgm:presLayoutVars>
      </dgm:prSet>
      <dgm:spPr/>
      <dgm:t>
        <a:bodyPr/>
        <a:lstStyle/>
        <a:p>
          <a:endParaRPr lang="en-AU"/>
        </a:p>
      </dgm:t>
    </dgm:pt>
    <dgm:pt modelId="{7E7DBA95-9E2B-47CE-87FE-6BEA0A207434}" type="pres">
      <dgm:prSet presAssocID="{3E5DF34B-B1B8-4B08-AD03-213C36CDF0AC}" presName="textaccent1" presStyleCnt="0"/>
      <dgm:spPr/>
    </dgm:pt>
    <dgm:pt modelId="{CEFAFE3C-A72F-4604-B04B-27CC8C10664E}" type="pres">
      <dgm:prSet presAssocID="{3E5DF34B-B1B8-4B08-AD03-213C36CDF0AC}" presName="accentRepeatNode" presStyleLbl="solidAlignAcc1" presStyleIdx="0" presStyleCnt="24"/>
      <dgm:spPr/>
    </dgm:pt>
    <dgm:pt modelId="{1BF0D6FF-FEAD-4813-979C-45E25C870778}" type="pres">
      <dgm:prSet presAssocID="{C07031A9-EEF9-4DBB-9E66-583F1FEFC067}" presName="image1" presStyleCnt="0"/>
      <dgm:spPr/>
    </dgm:pt>
    <dgm:pt modelId="{99496DBA-F144-4B0E-9A16-7E471BC91800}" type="pres">
      <dgm:prSet presAssocID="{C07031A9-EEF9-4DBB-9E66-583F1FEFC067}" presName="imageRepeatNode" presStyleLbl="alignAcc1" presStyleIdx="0" presStyleCnt="12"/>
      <dgm:spPr/>
      <dgm:t>
        <a:bodyPr/>
        <a:lstStyle/>
        <a:p>
          <a:endParaRPr lang="en-AU"/>
        </a:p>
      </dgm:t>
    </dgm:pt>
    <dgm:pt modelId="{D38FD698-742C-4E7D-8480-F94009C2217D}" type="pres">
      <dgm:prSet presAssocID="{C07031A9-EEF9-4DBB-9E66-583F1FEFC067}" presName="imageaccent1" presStyleCnt="0"/>
      <dgm:spPr/>
    </dgm:pt>
    <dgm:pt modelId="{D0E3BD62-F47E-4282-94FA-17CAF2CA3965}" type="pres">
      <dgm:prSet presAssocID="{C07031A9-EEF9-4DBB-9E66-583F1FEFC067}" presName="accentRepeatNode" presStyleLbl="solidAlignAcc1" presStyleIdx="1" presStyleCnt="24"/>
      <dgm:spPr/>
    </dgm:pt>
    <dgm:pt modelId="{2FA9EC2D-319D-45E6-90E8-8378197BE94B}" type="pres">
      <dgm:prSet presAssocID="{1DC80D58-73B0-4FF7-AE5E-0ABA96B0F1F0}" presName="text2" presStyleCnt="0"/>
      <dgm:spPr/>
    </dgm:pt>
    <dgm:pt modelId="{2695AF24-E096-45D6-819C-3AC3E0378160}" type="pres">
      <dgm:prSet presAssocID="{1DC80D58-73B0-4FF7-AE5E-0ABA96B0F1F0}" presName="textRepeatNode" presStyleLbl="alignNode1" presStyleIdx="1" presStyleCnt="12">
        <dgm:presLayoutVars>
          <dgm:chMax val="0"/>
          <dgm:chPref val="0"/>
          <dgm:bulletEnabled val="1"/>
        </dgm:presLayoutVars>
      </dgm:prSet>
      <dgm:spPr/>
      <dgm:t>
        <a:bodyPr/>
        <a:lstStyle/>
        <a:p>
          <a:endParaRPr lang="en-AU"/>
        </a:p>
      </dgm:t>
    </dgm:pt>
    <dgm:pt modelId="{2FD9E765-5818-4F49-8094-88FD00434B1C}" type="pres">
      <dgm:prSet presAssocID="{1DC80D58-73B0-4FF7-AE5E-0ABA96B0F1F0}" presName="textaccent2" presStyleCnt="0"/>
      <dgm:spPr/>
    </dgm:pt>
    <dgm:pt modelId="{2BE97E3C-8F17-48A4-B432-2CCA024A8D10}" type="pres">
      <dgm:prSet presAssocID="{1DC80D58-73B0-4FF7-AE5E-0ABA96B0F1F0}" presName="accentRepeatNode" presStyleLbl="solidAlignAcc1" presStyleIdx="2" presStyleCnt="24"/>
      <dgm:spPr/>
    </dgm:pt>
    <dgm:pt modelId="{084011D1-F60A-4FE5-AB9C-307C6634E949}" type="pres">
      <dgm:prSet presAssocID="{ED494E1D-93BE-4940-B473-5CE5FEA585E9}" presName="image2" presStyleCnt="0"/>
      <dgm:spPr/>
    </dgm:pt>
    <dgm:pt modelId="{9B921B66-FFD9-4433-9F99-7BD8856096AD}" type="pres">
      <dgm:prSet presAssocID="{ED494E1D-93BE-4940-B473-5CE5FEA585E9}" presName="imageRepeatNode" presStyleLbl="alignAcc1" presStyleIdx="1" presStyleCnt="12"/>
      <dgm:spPr/>
      <dgm:t>
        <a:bodyPr/>
        <a:lstStyle/>
        <a:p>
          <a:endParaRPr lang="en-AU"/>
        </a:p>
      </dgm:t>
    </dgm:pt>
    <dgm:pt modelId="{D4D4E0E5-B434-4062-8344-39F749836EC5}" type="pres">
      <dgm:prSet presAssocID="{ED494E1D-93BE-4940-B473-5CE5FEA585E9}" presName="imageaccent2" presStyleCnt="0"/>
      <dgm:spPr/>
    </dgm:pt>
    <dgm:pt modelId="{0A15D2B5-30C1-4040-A28E-15E18220260B}" type="pres">
      <dgm:prSet presAssocID="{ED494E1D-93BE-4940-B473-5CE5FEA585E9}" presName="accentRepeatNode" presStyleLbl="solidAlignAcc1" presStyleIdx="3" presStyleCnt="24"/>
      <dgm:spPr/>
    </dgm:pt>
    <dgm:pt modelId="{4028F1F3-D019-4446-B3DC-5AD38C81F9FC}" type="pres">
      <dgm:prSet presAssocID="{1BAE93DD-078B-489F-B402-AD31EACE6EA5}" presName="text3" presStyleCnt="0"/>
      <dgm:spPr/>
    </dgm:pt>
    <dgm:pt modelId="{200016B4-919E-4564-B47B-E07CBCFC5055}" type="pres">
      <dgm:prSet presAssocID="{1BAE93DD-078B-489F-B402-AD31EACE6EA5}" presName="textRepeatNode" presStyleLbl="alignNode1" presStyleIdx="2" presStyleCnt="12">
        <dgm:presLayoutVars>
          <dgm:chMax val="0"/>
          <dgm:chPref val="0"/>
          <dgm:bulletEnabled val="1"/>
        </dgm:presLayoutVars>
      </dgm:prSet>
      <dgm:spPr/>
      <dgm:t>
        <a:bodyPr/>
        <a:lstStyle/>
        <a:p>
          <a:endParaRPr lang="en-AU"/>
        </a:p>
      </dgm:t>
    </dgm:pt>
    <dgm:pt modelId="{C87D55E0-EB20-4C8C-A426-E9DC529886C5}" type="pres">
      <dgm:prSet presAssocID="{1BAE93DD-078B-489F-B402-AD31EACE6EA5}" presName="textaccent3" presStyleCnt="0"/>
      <dgm:spPr/>
    </dgm:pt>
    <dgm:pt modelId="{F59BEAC8-90A6-4435-8F5E-CC9D81A6E6CD}" type="pres">
      <dgm:prSet presAssocID="{1BAE93DD-078B-489F-B402-AD31EACE6EA5}" presName="accentRepeatNode" presStyleLbl="solidAlignAcc1" presStyleIdx="4" presStyleCnt="24"/>
      <dgm:spPr/>
    </dgm:pt>
    <dgm:pt modelId="{4B64B2E2-7DDC-4EFE-B68A-CD7315B62869}" type="pres">
      <dgm:prSet presAssocID="{DB1BA98F-030D-4369-9449-ECC1C69ECADA}" presName="image3" presStyleCnt="0"/>
      <dgm:spPr/>
    </dgm:pt>
    <dgm:pt modelId="{249AA94F-D621-413B-BC2A-640EA0634D89}" type="pres">
      <dgm:prSet presAssocID="{DB1BA98F-030D-4369-9449-ECC1C69ECADA}" presName="imageRepeatNode" presStyleLbl="alignAcc1" presStyleIdx="2" presStyleCnt="12" custLinFactY="100000" custLinFactNeighborX="-39555" custLinFactNeighborY="171611"/>
      <dgm:spPr/>
      <dgm:t>
        <a:bodyPr/>
        <a:lstStyle/>
        <a:p>
          <a:endParaRPr lang="en-AU"/>
        </a:p>
      </dgm:t>
    </dgm:pt>
    <dgm:pt modelId="{24629A43-0D81-4334-80F3-E7C8CC05CD7B}" type="pres">
      <dgm:prSet presAssocID="{DB1BA98F-030D-4369-9449-ECC1C69ECADA}" presName="imageaccent3" presStyleCnt="0"/>
      <dgm:spPr/>
    </dgm:pt>
    <dgm:pt modelId="{5C570B8D-8A07-412E-9714-FB7AE6B85726}" type="pres">
      <dgm:prSet presAssocID="{DB1BA98F-030D-4369-9449-ECC1C69ECADA}" presName="accentRepeatNode" presStyleLbl="solidAlignAcc1" presStyleIdx="5" presStyleCnt="24"/>
      <dgm:spPr/>
    </dgm:pt>
    <dgm:pt modelId="{F23C8476-9275-44AF-B2FF-A7F3AD499022}" type="pres">
      <dgm:prSet presAssocID="{7869DD2D-2C96-419C-88F1-F2F0377B1FBB}" presName="text4" presStyleCnt="0"/>
      <dgm:spPr/>
    </dgm:pt>
    <dgm:pt modelId="{01C27018-2141-452D-AC9E-DE2D746770B9}" type="pres">
      <dgm:prSet presAssocID="{7869DD2D-2C96-419C-88F1-F2F0377B1FBB}" presName="textRepeatNode" presStyleLbl="alignNode1" presStyleIdx="3" presStyleCnt="12" custLinFactNeighborX="79905" custLinFactNeighborY="54145">
        <dgm:presLayoutVars>
          <dgm:chMax val="0"/>
          <dgm:chPref val="0"/>
          <dgm:bulletEnabled val="1"/>
        </dgm:presLayoutVars>
      </dgm:prSet>
      <dgm:spPr/>
      <dgm:t>
        <a:bodyPr/>
        <a:lstStyle/>
        <a:p>
          <a:endParaRPr lang="en-AU"/>
        </a:p>
      </dgm:t>
    </dgm:pt>
    <dgm:pt modelId="{CE7B5708-23D9-4191-AC65-7935CDCE0D3F}" type="pres">
      <dgm:prSet presAssocID="{7869DD2D-2C96-419C-88F1-F2F0377B1FBB}" presName="textaccent4" presStyleCnt="0"/>
      <dgm:spPr/>
    </dgm:pt>
    <dgm:pt modelId="{AF8F42E4-B7EB-4ABA-BF57-DBF35F11F021}" type="pres">
      <dgm:prSet presAssocID="{7869DD2D-2C96-419C-88F1-F2F0377B1FBB}" presName="accentRepeatNode" presStyleLbl="solidAlignAcc1" presStyleIdx="6" presStyleCnt="24"/>
      <dgm:spPr/>
    </dgm:pt>
    <dgm:pt modelId="{CFC5943D-42CA-4C58-B3C4-62E9AF5ECD0B}" type="pres">
      <dgm:prSet presAssocID="{575A9D59-167D-4170-B1FC-53ABE5C1497A}" presName="image4" presStyleCnt="0"/>
      <dgm:spPr/>
    </dgm:pt>
    <dgm:pt modelId="{25DD2D24-FAE4-4EFA-8236-E17B983A255C}" type="pres">
      <dgm:prSet presAssocID="{575A9D59-167D-4170-B1FC-53ABE5C1497A}" presName="imageRepeatNode" presStyleLbl="alignAcc1" presStyleIdx="3" presStyleCnt="12" custLinFactX="158378" custLinFactY="100000" custLinFactNeighborX="200000" custLinFactNeighborY="129828"/>
      <dgm:spPr/>
      <dgm:t>
        <a:bodyPr/>
        <a:lstStyle/>
        <a:p>
          <a:endParaRPr lang="en-AU"/>
        </a:p>
      </dgm:t>
    </dgm:pt>
    <dgm:pt modelId="{50922CAA-FF13-4806-BC22-5F094537357C}" type="pres">
      <dgm:prSet presAssocID="{575A9D59-167D-4170-B1FC-53ABE5C1497A}" presName="imageaccent4" presStyleCnt="0"/>
      <dgm:spPr/>
    </dgm:pt>
    <dgm:pt modelId="{E78E556F-F85D-4E34-8168-9DFE66C1A2A9}" type="pres">
      <dgm:prSet presAssocID="{575A9D59-167D-4170-B1FC-53ABE5C1497A}" presName="accentRepeatNode" presStyleLbl="solidAlignAcc1" presStyleIdx="7" presStyleCnt="24"/>
      <dgm:spPr/>
    </dgm:pt>
    <dgm:pt modelId="{1B02D3ED-72ED-489A-8FD3-DCED8B6EB3A5}" type="pres">
      <dgm:prSet presAssocID="{ABE840F8-4938-4774-BF39-CF307F02C76A}" presName="text5" presStyleCnt="0"/>
      <dgm:spPr/>
    </dgm:pt>
    <dgm:pt modelId="{8C954572-8EF2-46F1-95A1-EF39E7D42852}" type="pres">
      <dgm:prSet presAssocID="{ABE840F8-4938-4774-BF39-CF307F02C76A}" presName="textRepeatNode" presStyleLbl="alignNode1" presStyleIdx="4" presStyleCnt="12">
        <dgm:presLayoutVars>
          <dgm:chMax val="0"/>
          <dgm:chPref val="0"/>
          <dgm:bulletEnabled val="1"/>
        </dgm:presLayoutVars>
      </dgm:prSet>
      <dgm:spPr/>
      <dgm:t>
        <a:bodyPr/>
        <a:lstStyle/>
        <a:p>
          <a:endParaRPr lang="en-AU"/>
        </a:p>
      </dgm:t>
    </dgm:pt>
    <dgm:pt modelId="{3365C080-79F7-4E04-8AC9-2B4504A3AC38}" type="pres">
      <dgm:prSet presAssocID="{ABE840F8-4938-4774-BF39-CF307F02C76A}" presName="textaccent5" presStyleCnt="0"/>
      <dgm:spPr/>
    </dgm:pt>
    <dgm:pt modelId="{16845CFB-75C1-4D55-801E-E62BA6801CBC}" type="pres">
      <dgm:prSet presAssocID="{ABE840F8-4938-4774-BF39-CF307F02C76A}" presName="accentRepeatNode" presStyleLbl="solidAlignAcc1" presStyleIdx="8" presStyleCnt="24"/>
      <dgm:spPr/>
    </dgm:pt>
    <dgm:pt modelId="{3AD67109-9BDA-4D7A-AE55-5C00F3B84F2F}" type="pres">
      <dgm:prSet presAssocID="{0A539FDC-B381-4E63-B910-0C9EF2DF3FC0}" presName="image5" presStyleCnt="0"/>
      <dgm:spPr/>
    </dgm:pt>
    <dgm:pt modelId="{A0550D77-A966-450D-A4AF-235920EF9B00}" type="pres">
      <dgm:prSet presAssocID="{0A539FDC-B381-4E63-B910-0C9EF2DF3FC0}" presName="imageRepeatNode" presStyleLbl="alignAcc1" presStyleIdx="4" presStyleCnt="12" custLinFactX="33139" custLinFactNeighborX="100000" custLinFactNeighborY="6353"/>
      <dgm:spPr/>
      <dgm:t>
        <a:bodyPr/>
        <a:lstStyle/>
        <a:p>
          <a:endParaRPr lang="en-AU"/>
        </a:p>
      </dgm:t>
    </dgm:pt>
    <dgm:pt modelId="{CAC5DA92-A337-4DC6-8AB3-FCEF1856731F}" type="pres">
      <dgm:prSet presAssocID="{0A539FDC-B381-4E63-B910-0C9EF2DF3FC0}" presName="imageaccent5" presStyleCnt="0"/>
      <dgm:spPr/>
    </dgm:pt>
    <dgm:pt modelId="{80B976F2-F9ED-4DC3-82B6-FD37953A0E29}" type="pres">
      <dgm:prSet presAssocID="{0A539FDC-B381-4E63-B910-0C9EF2DF3FC0}" presName="accentRepeatNode" presStyleLbl="solidAlignAcc1" presStyleIdx="9" presStyleCnt="24"/>
      <dgm:spPr/>
    </dgm:pt>
    <dgm:pt modelId="{E18A3C32-03D9-4F7B-A5A6-24DDE6AB101E}" type="pres">
      <dgm:prSet presAssocID="{F21A4FA1-E97D-43DA-823E-8436A6F39F42}" presName="text6" presStyleCnt="0"/>
      <dgm:spPr/>
    </dgm:pt>
    <dgm:pt modelId="{6686BD7A-EF2B-412A-A456-422AB624BEB0}" type="pres">
      <dgm:prSet presAssocID="{F21A4FA1-E97D-43DA-823E-8436A6F39F42}" presName="textRepeatNode" presStyleLbl="alignNode1" presStyleIdx="5" presStyleCnt="12">
        <dgm:presLayoutVars>
          <dgm:chMax val="0"/>
          <dgm:chPref val="0"/>
          <dgm:bulletEnabled val="1"/>
        </dgm:presLayoutVars>
      </dgm:prSet>
      <dgm:spPr/>
      <dgm:t>
        <a:bodyPr/>
        <a:lstStyle/>
        <a:p>
          <a:endParaRPr lang="en-AU"/>
        </a:p>
      </dgm:t>
    </dgm:pt>
    <dgm:pt modelId="{91BE4482-B963-4C6C-8F27-8A05590368BA}" type="pres">
      <dgm:prSet presAssocID="{F21A4FA1-E97D-43DA-823E-8436A6F39F42}" presName="textaccent6" presStyleCnt="0"/>
      <dgm:spPr/>
    </dgm:pt>
    <dgm:pt modelId="{93817316-292B-4DB9-95D7-2AE275A06E3E}" type="pres">
      <dgm:prSet presAssocID="{F21A4FA1-E97D-43DA-823E-8436A6F39F42}" presName="accentRepeatNode" presStyleLbl="solidAlignAcc1" presStyleIdx="10" presStyleCnt="24"/>
      <dgm:spPr/>
    </dgm:pt>
    <dgm:pt modelId="{D1CEB22A-DE91-474E-B8B0-55F0B0073252}" type="pres">
      <dgm:prSet presAssocID="{601B6AFB-A397-4A1E-82FD-47EA21A03C06}" presName="image6" presStyleCnt="0"/>
      <dgm:spPr/>
    </dgm:pt>
    <dgm:pt modelId="{98C80990-1D7F-4982-BB37-DAB37028CE9B}" type="pres">
      <dgm:prSet presAssocID="{601B6AFB-A397-4A1E-82FD-47EA21A03C06}" presName="imageRepeatNode" presStyleLbl="alignAcc1" presStyleIdx="5" presStyleCnt="12"/>
      <dgm:spPr/>
      <dgm:t>
        <a:bodyPr/>
        <a:lstStyle/>
        <a:p>
          <a:endParaRPr lang="en-AU"/>
        </a:p>
      </dgm:t>
    </dgm:pt>
    <dgm:pt modelId="{798A0596-5BD4-4CC2-85F2-5D2A4B60C954}" type="pres">
      <dgm:prSet presAssocID="{601B6AFB-A397-4A1E-82FD-47EA21A03C06}" presName="imageaccent6" presStyleCnt="0"/>
      <dgm:spPr/>
    </dgm:pt>
    <dgm:pt modelId="{50A408AF-3CBA-4F18-BEA2-444A7685618F}" type="pres">
      <dgm:prSet presAssocID="{601B6AFB-A397-4A1E-82FD-47EA21A03C06}" presName="accentRepeatNode" presStyleLbl="solidAlignAcc1" presStyleIdx="11" presStyleCnt="24"/>
      <dgm:spPr/>
    </dgm:pt>
    <dgm:pt modelId="{B53CCBE3-0A4E-42AB-B45D-CD172F3AD37C}" type="pres">
      <dgm:prSet presAssocID="{6D1C4892-6A4D-47C4-B409-5078168B008B}" presName="text7" presStyleCnt="0"/>
      <dgm:spPr/>
    </dgm:pt>
    <dgm:pt modelId="{EB1DBF36-5994-4827-ABFD-D67BC0BE2FEC}" type="pres">
      <dgm:prSet presAssocID="{6D1C4892-6A4D-47C4-B409-5078168B008B}" presName="textRepeatNode" presStyleLbl="alignNode1" presStyleIdx="6" presStyleCnt="12">
        <dgm:presLayoutVars>
          <dgm:chMax val="0"/>
          <dgm:chPref val="0"/>
          <dgm:bulletEnabled val="1"/>
        </dgm:presLayoutVars>
      </dgm:prSet>
      <dgm:spPr/>
      <dgm:t>
        <a:bodyPr/>
        <a:lstStyle/>
        <a:p>
          <a:endParaRPr lang="en-AU"/>
        </a:p>
      </dgm:t>
    </dgm:pt>
    <dgm:pt modelId="{C56129AA-DAAC-4630-BD84-03D9387DB507}" type="pres">
      <dgm:prSet presAssocID="{6D1C4892-6A4D-47C4-B409-5078168B008B}" presName="textaccent7" presStyleCnt="0"/>
      <dgm:spPr/>
    </dgm:pt>
    <dgm:pt modelId="{DCB30745-901B-4EF4-AC8A-F613CA5971A0}" type="pres">
      <dgm:prSet presAssocID="{6D1C4892-6A4D-47C4-B409-5078168B008B}" presName="accentRepeatNode" presStyleLbl="solidAlignAcc1" presStyleIdx="12" presStyleCnt="24"/>
      <dgm:spPr/>
    </dgm:pt>
    <dgm:pt modelId="{2F014A65-7377-4440-BA4E-AA2A036616D2}" type="pres">
      <dgm:prSet presAssocID="{C20E77FC-E515-424A-9DEE-26634D068D99}" presName="image7" presStyleCnt="0"/>
      <dgm:spPr/>
    </dgm:pt>
    <dgm:pt modelId="{5B0F643C-5EDA-426B-BF0B-D1B573EA5100}" type="pres">
      <dgm:prSet presAssocID="{C20E77FC-E515-424A-9DEE-26634D068D99}" presName="imageRepeatNode" presStyleLbl="alignAcc1" presStyleIdx="6" presStyleCnt="12"/>
      <dgm:spPr/>
      <dgm:t>
        <a:bodyPr/>
        <a:lstStyle/>
        <a:p>
          <a:endParaRPr lang="en-AU"/>
        </a:p>
      </dgm:t>
    </dgm:pt>
    <dgm:pt modelId="{96349192-96AF-4227-8ECE-2649FA29D89D}" type="pres">
      <dgm:prSet presAssocID="{C20E77FC-E515-424A-9DEE-26634D068D99}" presName="imageaccent7" presStyleCnt="0"/>
      <dgm:spPr/>
    </dgm:pt>
    <dgm:pt modelId="{B94ADD61-438F-4F97-AC93-188A336308FB}" type="pres">
      <dgm:prSet presAssocID="{C20E77FC-E515-424A-9DEE-26634D068D99}" presName="accentRepeatNode" presStyleLbl="solidAlignAcc1" presStyleIdx="13" presStyleCnt="24"/>
      <dgm:spPr/>
    </dgm:pt>
    <dgm:pt modelId="{6868AFCB-E674-4697-9142-18AD15774759}" type="pres">
      <dgm:prSet presAssocID="{89DABE70-00A7-4487-80E7-6DA2D6FBDCB0}" presName="text8" presStyleCnt="0"/>
      <dgm:spPr/>
    </dgm:pt>
    <dgm:pt modelId="{7BDD2111-AE3D-45A1-AC0A-AD64F5D20F13}" type="pres">
      <dgm:prSet presAssocID="{89DABE70-00A7-4487-80E7-6DA2D6FBDCB0}" presName="textRepeatNode" presStyleLbl="alignNode1" presStyleIdx="7" presStyleCnt="12">
        <dgm:presLayoutVars>
          <dgm:chMax val="0"/>
          <dgm:chPref val="0"/>
          <dgm:bulletEnabled val="1"/>
        </dgm:presLayoutVars>
      </dgm:prSet>
      <dgm:spPr/>
      <dgm:t>
        <a:bodyPr/>
        <a:lstStyle/>
        <a:p>
          <a:endParaRPr lang="en-AU"/>
        </a:p>
      </dgm:t>
    </dgm:pt>
    <dgm:pt modelId="{E06E8BE4-1460-4A91-AF6B-A75229B0A146}" type="pres">
      <dgm:prSet presAssocID="{89DABE70-00A7-4487-80E7-6DA2D6FBDCB0}" presName="textaccent8" presStyleCnt="0"/>
      <dgm:spPr/>
    </dgm:pt>
    <dgm:pt modelId="{4CFE69D9-0B0F-4449-81F8-6F0149F39F8A}" type="pres">
      <dgm:prSet presAssocID="{89DABE70-00A7-4487-80E7-6DA2D6FBDCB0}" presName="accentRepeatNode" presStyleLbl="solidAlignAcc1" presStyleIdx="14" presStyleCnt="24"/>
      <dgm:spPr/>
    </dgm:pt>
    <dgm:pt modelId="{CA162ED1-6CD4-4745-A6E7-5D66449D35DA}" type="pres">
      <dgm:prSet presAssocID="{6B45340F-7A22-4363-8CD5-008262B28FE3}" presName="image8" presStyleCnt="0"/>
      <dgm:spPr/>
    </dgm:pt>
    <dgm:pt modelId="{A28EF1C7-69AF-4D68-879B-4F97C9305E57}" type="pres">
      <dgm:prSet presAssocID="{6B45340F-7A22-4363-8CD5-008262B28FE3}" presName="imageRepeatNode" presStyleLbl="alignAcc1" presStyleIdx="7" presStyleCnt="12"/>
      <dgm:spPr/>
      <dgm:t>
        <a:bodyPr/>
        <a:lstStyle/>
        <a:p>
          <a:endParaRPr lang="en-AU"/>
        </a:p>
      </dgm:t>
    </dgm:pt>
    <dgm:pt modelId="{3B5689B7-D598-4E08-9076-DC178498A3BB}" type="pres">
      <dgm:prSet presAssocID="{6B45340F-7A22-4363-8CD5-008262B28FE3}" presName="imageaccent8" presStyleCnt="0"/>
      <dgm:spPr/>
    </dgm:pt>
    <dgm:pt modelId="{A5B31488-D718-4A08-8447-2B20882047B0}" type="pres">
      <dgm:prSet presAssocID="{6B45340F-7A22-4363-8CD5-008262B28FE3}" presName="accentRepeatNode" presStyleLbl="solidAlignAcc1" presStyleIdx="15" presStyleCnt="24"/>
      <dgm:spPr/>
    </dgm:pt>
    <dgm:pt modelId="{9AD5D9A8-6528-4B66-9759-E5192BC6E2DA}" type="pres">
      <dgm:prSet presAssocID="{20F93F39-5947-4865-A76B-0882A0B864EB}" presName="text9" presStyleCnt="0"/>
      <dgm:spPr/>
    </dgm:pt>
    <dgm:pt modelId="{750A8FC3-6FED-402C-92D2-A3827B6EC949}" type="pres">
      <dgm:prSet presAssocID="{20F93F39-5947-4865-A76B-0882A0B864EB}" presName="textRepeatNode" presStyleLbl="alignNode1" presStyleIdx="8" presStyleCnt="12">
        <dgm:presLayoutVars>
          <dgm:chMax val="0"/>
          <dgm:chPref val="0"/>
          <dgm:bulletEnabled val="1"/>
        </dgm:presLayoutVars>
      </dgm:prSet>
      <dgm:spPr/>
      <dgm:t>
        <a:bodyPr/>
        <a:lstStyle/>
        <a:p>
          <a:endParaRPr lang="en-AU"/>
        </a:p>
      </dgm:t>
    </dgm:pt>
    <dgm:pt modelId="{34244525-165C-43DB-9C20-211CEA230F5A}" type="pres">
      <dgm:prSet presAssocID="{20F93F39-5947-4865-A76B-0882A0B864EB}" presName="textaccent9" presStyleCnt="0"/>
      <dgm:spPr/>
    </dgm:pt>
    <dgm:pt modelId="{68133E35-6CFF-4CB9-8D4F-86A97FA05DD2}" type="pres">
      <dgm:prSet presAssocID="{20F93F39-5947-4865-A76B-0882A0B864EB}" presName="accentRepeatNode" presStyleLbl="solidAlignAcc1" presStyleIdx="16" presStyleCnt="24"/>
      <dgm:spPr/>
    </dgm:pt>
    <dgm:pt modelId="{5E7E396B-A71A-427B-9522-609D9EA9FE50}" type="pres">
      <dgm:prSet presAssocID="{B519D76B-1FC0-47CF-AC03-95AE14AB2A6F}" presName="image9" presStyleCnt="0"/>
      <dgm:spPr/>
    </dgm:pt>
    <dgm:pt modelId="{0849D66D-6D80-48B0-B558-DC1F38AF2E22}" type="pres">
      <dgm:prSet presAssocID="{B519D76B-1FC0-47CF-AC03-95AE14AB2A6F}" presName="imageRepeatNode" presStyleLbl="alignAcc1" presStyleIdx="8" presStyleCnt="12"/>
      <dgm:spPr/>
      <dgm:t>
        <a:bodyPr/>
        <a:lstStyle/>
        <a:p>
          <a:endParaRPr lang="en-AU"/>
        </a:p>
      </dgm:t>
    </dgm:pt>
    <dgm:pt modelId="{AA6CA4EF-02FD-48B4-95F2-39A57D227CD8}" type="pres">
      <dgm:prSet presAssocID="{B519D76B-1FC0-47CF-AC03-95AE14AB2A6F}" presName="imageaccent9" presStyleCnt="0"/>
      <dgm:spPr/>
    </dgm:pt>
    <dgm:pt modelId="{DE15EDE7-5A0A-48B0-8761-769B049BB2AE}" type="pres">
      <dgm:prSet presAssocID="{B519D76B-1FC0-47CF-AC03-95AE14AB2A6F}" presName="accentRepeatNode" presStyleLbl="solidAlignAcc1" presStyleIdx="17" presStyleCnt="24"/>
      <dgm:spPr/>
    </dgm:pt>
    <dgm:pt modelId="{9FD85C1D-11C2-4D02-B9DB-B10B76147998}" type="pres">
      <dgm:prSet presAssocID="{32DE4C20-3790-4461-A64A-B32B893D4A57}" presName="text10" presStyleCnt="0"/>
      <dgm:spPr/>
    </dgm:pt>
    <dgm:pt modelId="{312D1940-8A53-4BD6-B767-D4D73F500C6D}" type="pres">
      <dgm:prSet presAssocID="{32DE4C20-3790-4461-A64A-B32B893D4A57}" presName="textRepeatNode" presStyleLbl="alignNode1" presStyleIdx="9" presStyleCnt="12">
        <dgm:presLayoutVars>
          <dgm:chMax val="0"/>
          <dgm:chPref val="0"/>
          <dgm:bulletEnabled val="1"/>
        </dgm:presLayoutVars>
      </dgm:prSet>
      <dgm:spPr/>
      <dgm:t>
        <a:bodyPr/>
        <a:lstStyle/>
        <a:p>
          <a:endParaRPr lang="en-AU"/>
        </a:p>
      </dgm:t>
    </dgm:pt>
    <dgm:pt modelId="{B6CDA5B1-AEB6-4232-89EA-315260C99D53}" type="pres">
      <dgm:prSet presAssocID="{32DE4C20-3790-4461-A64A-B32B893D4A57}" presName="textaccent10" presStyleCnt="0"/>
      <dgm:spPr/>
    </dgm:pt>
    <dgm:pt modelId="{5362E4F3-B70D-4A80-BA9C-09A42433FA55}" type="pres">
      <dgm:prSet presAssocID="{32DE4C20-3790-4461-A64A-B32B893D4A57}" presName="accentRepeatNode" presStyleLbl="solidAlignAcc1" presStyleIdx="18" presStyleCnt="24"/>
      <dgm:spPr/>
    </dgm:pt>
    <dgm:pt modelId="{7722E35C-8600-42E6-A8CA-2494A1D15E60}" type="pres">
      <dgm:prSet presAssocID="{CE04DC6B-C952-49FD-AB23-B4BA755A5EBE}" presName="image10" presStyleCnt="0"/>
      <dgm:spPr/>
    </dgm:pt>
    <dgm:pt modelId="{DFF7DAAA-B95C-419D-AD76-60FFE4779254}" type="pres">
      <dgm:prSet presAssocID="{CE04DC6B-C952-49FD-AB23-B4BA755A5EBE}" presName="imageRepeatNode" presStyleLbl="alignAcc1" presStyleIdx="9" presStyleCnt="12"/>
      <dgm:spPr/>
      <dgm:t>
        <a:bodyPr/>
        <a:lstStyle/>
        <a:p>
          <a:endParaRPr lang="en-AU"/>
        </a:p>
      </dgm:t>
    </dgm:pt>
    <dgm:pt modelId="{FBFBDFE8-943B-4E23-96AD-59F42FCF3AFF}" type="pres">
      <dgm:prSet presAssocID="{CE04DC6B-C952-49FD-AB23-B4BA755A5EBE}" presName="imageaccent10" presStyleCnt="0"/>
      <dgm:spPr/>
    </dgm:pt>
    <dgm:pt modelId="{7370834C-E5CC-462D-888D-88AB97DDD7B0}" type="pres">
      <dgm:prSet presAssocID="{CE04DC6B-C952-49FD-AB23-B4BA755A5EBE}" presName="accentRepeatNode" presStyleLbl="solidAlignAcc1" presStyleIdx="19" presStyleCnt="24"/>
      <dgm:spPr/>
    </dgm:pt>
    <dgm:pt modelId="{455457AB-9881-40D9-860D-9C0F6E2D506D}" type="pres">
      <dgm:prSet presAssocID="{254A2BE2-5B2D-4066-BAE4-71A344156606}" presName="text11" presStyleCnt="0"/>
      <dgm:spPr/>
    </dgm:pt>
    <dgm:pt modelId="{7D4BA57F-0F98-43B5-9521-0BC4A288C494}" type="pres">
      <dgm:prSet presAssocID="{254A2BE2-5B2D-4066-BAE4-71A344156606}" presName="textRepeatNode" presStyleLbl="alignNode1" presStyleIdx="10" presStyleCnt="12">
        <dgm:presLayoutVars>
          <dgm:chMax val="0"/>
          <dgm:chPref val="0"/>
          <dgm:bulletEnabled val="1"/>
        </dgm:presLayoutVars>
      </dgm:prSet>
      <dgm:spPr/>
      <dgm:t>
        <a:bodyPr/>
        <a:lstStyle/>
        <a:p>
          <a:endParaRPr lang="en-AU"/>
        </a:p>
      </dgm:t>
    </dgm:pt>
    <dgm:pt modelId="{5D9EE449-B4E8-4FE3-A13D-E728C57A8D9C}" type="pres">
      <dgm:prSet presAssocID="{254A2BE2-5B2D-4066-BAE4-71A344156606}" presName="textaccent11" presStyleCnt="0"/>
      <dgm:spPr/>
    </dgm:pt>
    <dgm:pt modelId="{AB92E584-AC12-4B4B-AF38-3745C7444CB0}" type="pres">
      <dgm:prSet presAssocID="{254A2BE2-5B2D-4066-BAE4-71A344156606}" presName="accentRepeatNode" presStyleLbl="solidAlignAcc1" presStyleIdx="20" presStyleCnt="24"/>
      <dgm:spPr/>
    </dgm:pt>
    <dgm:pt modelId="{AEC81020-EAA5-481A-9F79-1C2677C35334}" type="pres">
      <dgm:prSet presAssocID="{DB919AA4-670D-4309-8A32-519EA4292D8E}" presName="image11" presStyleCnt="0"/>
      <dgm:spPr/>
    </dgm:pt>
    <dgm:pt modelId="{7B58648F-4BAC-423E-A5E5-E51DFAADCE41}" type="pres">
      <dgm:prSet presAssocID="{DB919AA4-670D-4309-8A32-519EA4292D8E}" presName="imageRepeatNode" presStyleLbl="alignAcc1" presStyleIdx="10" presStyleCnt="12"/>
      <dgm:spPr/>
      <dgm:t>
        <a:bodyPr/>
        <a:lstStyle/>
        <a:p>
          <a:endParaRPr lang="en-AU"/>
        </a:p>
      </dgm:t>
    </dgm:pt>
    <dgm:pt modelId="{378DC67C-2F8B-4228-B48D-E85EFF2D06F2}" type="pres">
      <dgm:prSet presAssocID="{DB919AA4-670D-4309-8A32-519EA4292D8E}" presName="imageaccent11" presStyleCnt="0"/>
      <dgm:spPr/>
    </dgm:pt>
    <dgm:pt modelId="{11D23C5E-CDC8-47F7-BDD0-C5F22A6B8CC0}" type="pres">
      <dgm:prSet presAssocID="{DB919AA4-670D-4309-8A32-519EA4292D8E}" presName="accentRepeatNode" presStyleLbl="solidAlignAcc1" presStyleIdx="21" presStyleCnt="24"/>
      <dgm:spPr/>
    </dgm:pt>
    <dgm:pt modelId="{E84A3B36-4E1F-4020-B317-20B299CB5783}" type="pres">
      <dgm:prSet presAssocID="{034C400E-9356-4E74-B561-DAE7BA2CB446}" presName="text12" presStyleCnt="0"/>
      <dgm:spPr/>
    </dgm:pt>
    <dgm:pt modelId="{502A1D87-C6B3-4355-A6C5-705184B3C037}" type="pres">
      <dgm:prSet presAssocID="{034C400E-9356-4E74-B561-DAE7BA2CB446}" presName="textRepeatNode" presStyleLbl="alignNode1" presStyleIdx="11" presStyleCnt="12">
        <dgm:presLayoutVars>
          <dgm:chMax val="0"/>
          <dgm:chPref val="0"/>
          <dgm:bulletEnabled val="1"/>
        </dgm:presLayoutVars>
      </dgm:prSet>
      <dgm:spPr/>
      <dgm:t>
        <a:bodyPr/>
        <a:lstStyle/>
        <a:p>
          <a:endParaRPr lang="en-AU"/>
        </a:p>
      </dgm:t>
    </dgm:pt>
    <dgm:pt modelId="{CE9C75DE-7066-42D5-9C95-E7540E65F04B}" type="pres">
      <dgm:prSet presAssocID="{034C400E-9356-4E74-B561-DAE7BA2CB446}" presName="textaccent12" presStyleCnt="0"/>
      <dgm:spPr/>
    </dgm:pt>
    <dgm:pt modelId="{29D4B854-834E-4A1C-AFE0-2F0C9E7CF5C1}" type="pres">
      <dgm:prSet presAssocID="{034C400E-9356-4E74-B561-DAE7BA2CB446}" presName="accentRepeatNode" presStyleLbl="solidAlignAcc1" presStyleIdx="22" presStyleCnt="24"/>
      <dgm:spPr/>
    </dgm:pt>
    <dgm:pt modelId="{E3A9CF59-7FFF-4D84-A120-18F0EB0A5186}" type="pres">
      <dgm:prSet presAssocID="{F8218223-0B11-4A09-A4B0-6A3370DA9E61}" presName="image12" presStyleCnt="0"/>
      <dgm:spPr/>
    </dgm:pt>
    <dgm:pt modelId="{C4441DB2-949D-4EA3-83C6-13D986CCFF0E}" type="pres">
      <dgm:prSet presAssocID="{F8218223-0B11-4A09-A4B0-6A3370DA9E61}" presName="imageRepeatNode" presStyleLbl="alignAcc1" presStyleIdx="11" presStyleCnt="12"/>
      <dgm:spPr/>
      <dgm:t>
        <a:bodyPr/>
        <a:lstStyle/>
        <a:p>
          <a:endParaRPr lang="en-AU"/>
        </a:p>
      </dgm:t>
    </dgm:pt>
    <dgm:pt modelId="{8FBDF677-EBC0-4FDF-B597-EA043BD58DC0}" type="pres">
      <dgm:prSet presAssocID="{F8218223-0B11-4A09-A4B0-6A3370DA9E61}" presName="imageaccent12" presStyleCnt="0"/>
      <dgm:spPr/>
    </dgm:pt>
    <dgm:pt modelId="{2F48BDFA-1167-45DC-A5EB-A72A2A5EFF35}" type="pres">
      <dgm:prSet presAssocID="{F8218223-0B11-4A09-A4B0-6A3370DA9E61}" presName="accentRepeatNode" presStyleLbl="solidAlignAcc1" presStyleIdx="23" presStyleCnt="24"/>
      <dgm:spPr/>
    </dgm:pt>
  </dgm:ptLst>
  <dgm:cxnLst>
    <dgm:cxn modelId="{F9651153-A221-4A36-9673-E7A22243F16F}" srcId="{78E47242-DECB-466F-B64E-53274328DB5A}" destId="{1DC80D58-73B0-4FF7-AE5E-0ABA96B0F1F0}" srcOrd="1" destOrd="0" parTransId="{06184293-7450-4B16-8F62-EA01C8AA4E38}" sibTransId="{ED494E1D-93BE-4940-B473-5CE5FEA585E9}"/>
    <dgm:cxn modelId="{A589E67E-0037-4CEA-A210-ED6AE5BFC7CC}" srcId="{78E47242-DECB-466F-B64E-53274328DB5A}" destId="{F21A4FA1-E97D-43DA-823E-8436A6F39F42}" srcOrd="5" destOrd="0" parTransId="{7BDC69DF-2A89-4DBC-AE40-261BA772ECE9}" sibTransId="{601B6AFB-A397-4A1E-82FD-47EA21A03C06}"/>
    <dgm:cxn modelId="{9F9BDE4D-E1DE-4B5D-9214-146FBC0F73C5}" srcId="{78E47242-DECB-466F-B64E-53274328DB5A}" destId="{3E5DF34B-B1B8-4B08-AD03-213C36CDF0AC}" srcOrd="0" destOrd="0" parTransId="{EB5FC89B-AC87-4CC5-A46D-4A867B747E6B}" sibTransId="{C07031A9-EEF9-4DBB-9E66-583F1FEFC067}"/>
    <dgm:cxn modelId="{E196365E-F97A-4181-BA71-4335B793BDA2}" type="presOf" srcId="{F21A4FA1-E97D-43DA-823E-8436A6F39F42}" destId="{6686BD7A-EF2B-412A-A456-422AB624BEB0}" srcOrd="0" destOrd="0" presId="urn:microsoft.com/office/officeart/2008/layout/HexagonCluster"/>
    <dgm:cxn modelId="{A34B42E3-B248-4792-B0A4-895A8955A6FB}" srcId="{78E47242-DECB-466F-B64E-53274328DB5A}" destId="{254A2BE2-5B2D-4066-BAE4-71A344156606}" srcOrd="10" destOrd="0" parTransId="{B1602C29-F1E6-45A2-A447-C9273E428D2C}" sibTransId="{DB919AA4-670D-4309-8A32-519EA4292D8E}"/>
    <dgm:cxn modelId="{5B446EAF-4AAE-4240-8B9B-C43F46D823B4}" srcId="{78E47242-DECB-466F-B64E-53274328DB5A}" destId="{034C400E-9356-4E74-B561-DAE7BA2CB446}" srcOrd="11" destOrd="0" parTransId="{D1AF1969-C878-46E3-9723-14D4868E4764}" sibTransId="{F8218223-0B11-4A09-A4B0-6A3370DA9E61}"/>
    <dgm:cxn modelId="{DEA3F90A-25D3-44A8-BC96-75298453BBB0}" type="presOf" srcId="{575A9D59-167D-4170-B1FC-53ABE5C1497A}" destId="{25DD2D24-FAE4-4EFA-8236-E17B983A255C}" srcOrd="0" destOrd="0" presId="urn:microsoft.com/office/officeart/2008/layout/HexagonCluster"/>
    <dgm:cxn modelId="{39D1DCA5-935D-4922-A616-BBF72D6AFEF0}" type="presOf" srcId="{DB919AA4-670D-4309-8A32-519EA4292D8E}" destId="{7B58648F-4BAC-423E-A5E5-E51DFAADCE41}" srcOrd="0" destOrd="0" presId="urn:microsoft.com/office/officeart/2008/layout/HexagonCluster"/>
    <dgm:cxn modelId="{507BD9D4-C051-43F7-BD74-C21ABE99F1C5}" type="presOf" srcId="{89DABE70-00A7-4487-80E7-6DA2D6FBDCB0}" destId="{7BDD2111-AE3D-45A1-AC0A-AD64F5D20F13}" srcOrd="0" destOrd="0" presId="urn:microsoft.com/office/officeart/2008/layout/HexagonCluster"/>
    <dgm:cxn modelId="{24D2CD7B-99C8-4CE4-8546-D4A62E925494}" srcId="{78E47242-DECB-466F-B64E-53274328DB5A}" destId="{20F93F39-5947-4865-A76B-0882A0B864EB}" srcOrd="8" destOrd="0" parTransId="{96D36B4F-0FDD-4CCE-BD13-587C6DCC874D}" sibTransId="{B519D76B-1FC0-47CF-AC03-95AE14AB2A6F}"/>
    <dgm:cxn modelId="{95AF0651-A9A0-4E58-B3ED-E5EC74FD4E1D}" type="presOf" srcId="{1BAE93DD-078B-489F-B402-AD31EACE6EA5}" destId="{200016B4-919E-4564-B47B-E07CBCFC5055}" srcOrd="0" destOrd="0" presId="urn:microsoft.com/office/officeart/2008/layout/HexagonCluster"/>
    <dgm:cxn modelId="{9DE22FB9-70D7-4CE8-8646-A5B6F50C883C}" srcId="{78E47242-DECB-466F-B64E-53274328DB5A}" destId="{ABE840F8-4938-4774-BF39-CF307F02C76A}" srcOrd="4" destOrd="0" parTransId="{0C18B9B7-B40C-4233-8E64-57B773231623}" sibTransId="{0A539FDC-B381-4E63-B910-0C9EF2DF3FC0}"/>
    <dgm:cxn modelId="{E65B84D5-6981-4BA0-A18B-8AD0CCFA10DB}" type="presOf" srcId="{6D1C4892-6A4D-47C4-B409-5078168B008B}" destId="{EB1DBF36-5994-4827-ABFD-D67BC0BE2FEC}" srcOrd="0" destOrd="0" presId="urn:microsoft.com/office/officeart/2008/layout/HexagonCluster"/>
    <dgm:cxn modelId="{DBE4D42A-3E42-4F1D-8036-1D049E57F12F}" type="presOf" srcId="{F8218223-0B11-4A09-A4B0-6A3370DA9E61}" destId="{C4441DB2-949D-4EA3-83C6-13D986CCFF0E}" srcOrd="0" destOrd="0" presId="urn:microsoft.com/office/officeart/2008/layout/HexagonCluster"/>
    <dgm:cxn modelId="{BE33B67F-BB1D-422C-BB98-51639FA3AC28}" type="presOf" srcId="{3E5DF34B-B1B8-4B08-AD03-213C36CDF0AC}" destId="{13D48A28-AB0E-4A73-AED9-E6278B4D8F7B}" srcOrd="0" destOrd="0" presId="urn:microsoft.com/office/officeart/2008/layout/HexagonCluster"/>
    <dgm:cxn modelId="{D881FADA-63EC-4B36-8C1A-B8E6F78FA3F7}" type="presOf" srcId="{ABE840F8-4938-4774-BF39-CF307F02C76A}" destId="{8C954572-8EF2-46F1-95A1-EF39E7D42852}" srcOrd="0" destOrd="0" presId="urn:microsoft.com/office/officeart/2008/layout/HexagonCluster"/>
    <dgm:cxn modelId="{302DA8BA-F440-494A-91C7-0F4A25488095}" type="presOf" srcId="{0A539FDC-B381-4E63-B910-0C9EF2DF3FC0}" destId="{A0550D77-A966-450D-A4AF-235920EF9B00}" srcOrd="0" destOrd="0" presId="urn:microsoft.com/office/officeart/2008/layout/HexagonCluster"/>
    <dgm:cxn modelId="{8BF5D8F9-9739-4BE0-B5BA-00273CAA3552}" type="presOf" srcId="{C20E77FC-E515-424A-9DEE-26634D068D99}" destId="{5B0F643C-5EDA-426B-BF0B-D1B573EA5100}" srcOrd="0" destOrd="0" presId="urn:microsoft.com/office/officeart/2008/layout/HexagonCluster"/>
    <dgm:cxn modelId="{DDF041FF-72B2-4177-882F-C7CA832F7308}" type="presOf" srcId="{601B6AFB-A397-4A1E-82FD-47EA21A03C06}" destId="{98C80990-1D7F-4982-BB37-DAB37028CE9B}" srcOrd="0" destOrd="0" presId="urn:microsoft.com/office/officeart/2008/layout/HexagonCluster"/>
    <dgm:cxn modelId="{45E6FDE1-47AE-495D-8C37-80E785D7475B}" type="presOf" srcId="{254A2BE2-5B2D-4066-BAE4-71A344156606}" destId="{7D4BA57F-0F98-43B5-9521-0BC4A288C494}" srcOrd="0" destOrd="0" presId="urn:microsoft.com/office/officeart/2008/layout/HexagonCluster"/>
    <dgm:cxn modelId="{33E05C5B-B8FC-4C06-80CD-0229D898F269}" type="presOf" srcId="{78E47242-DECB-466F-B64E-53274328DB5A}" destId="{2B114625-AFFF-41DD-97B9-7E68669A6BB1}" srcOrd="0" destOrd="0" presId="urn:microsoft.com/office/officeart/2008/layout/HexagonCluster"/>
    <dgm:cxn modelId="{30F84126-5697-4C21-B5A8-F6FC18B946DD}" type="presOf" srcId="{6B45340F-7A22-4363-8CD5-008262B28FE3}" destId="{A28EF1C7-69AF-4D68-879B-4F97C9305E57}" srcOrd="0" destOrd="0" presId="urn:microsoft.com/office/officeart/2008/layout/HexagonCluster"/>
    <dgm:cxn modelId="{D5DC5526-DE14-4D64-993E-EA2152DB74CE}" type="presOf" srcId="{32DE4C20-3790-4461-A64A-B32B893D4A57}" destId="{312D1940-8A53-4BD6-B767-D4D73F500C6D}" srcOrd="0" destOrd="0" presId="urn:microsoft.com/office/officeart/2008/layout/HexagonCluster"/>
    <dgm:cxn modelId="{75D1BB9A-B8B4-4517-AD13-8337D8A6F506}" srcId="{78E47242-DECB-466F-B64E-53274328DB5A}" destId="{1BAE93DD-078B-489F-B402-AD31EACE6EA5}" srcOrd="2" destOrd="0" parTransId="{AF9BB6D1-2178-4E99-AAE8-C6D5FF8BE9A0}" sibTransId="{DB1BA98F-030D-4369-9449-ECC1C69ECADA}"/>
    <dgm:cxn modelId="{6C233894-2566-430F-A3A6-3C53690F26DC}" type="presOf" srcId="{DB1BA98F-030D-4369-9449-ECC1C69ECADA}" destId="{249AA94F-D621-413B-BC2A-640EA0634D89}" srcOrd="0" destOrd="0" presId="urn:microsoft.com/office/officeart/2008/layout/HexagonCluster"/>
    <dgm:cxn modelId="{1B160658-E698-4A79-8AB5-25BF9A73B359}" srcId="{78E47242-DECB-466F-B64E-53274328DB5A}" destId="{F18A28B8-A869-4BB2-8CEF-30C43A2613E6}" srcOrd="12" destOrd="0" parTransId="{389C4720-9946-4364-A5BE-6D89AF55115D}" sibTransId="{78220A72-BCA2-493E-8585-CFD8090A3676}"/>
    <dgm:cxn modelId="{5E932069-A39A-4DE8-876B-C3A420FD3B70}" type="presOf" srcId="{034C400E-9356-4E74-B561-DAE7BA2CB446}" destId="{502A1D87-C6B3-4355-A6C5-705184B3C037}" srcOrd="0" destOrd="0" presId="urn:microsoft.com/office/officeart/2008/layout/HexagonCluster"/>
    <dgm:cxn modelId="{54BDF58E-8EDC-4375-A1AC-F70A0F8595EB}" srcId="{78E47242-DECB-466F-B64E-53274328DB5A}" destId="{89DABE70-00A7-4487-80E7-6DA2D6FBDCB0}" srcOrd="7" destOrd="0" parTransId="{5CFE4C65-8F77-4C45-8CC5-6BABBF166DD8}" sibTransId="{6B45340F-7A22-4363-8CD5-008262B28FE3}"/>
    <dgm:cxn modelId="{C5B9D21D-FB5D-4E99-960E-9C57FB8D7D6A}" type="presOf" srcId="{B519D76B-1FC0-47CF-AC03-95AE14AB2A6F}" destId="{0849D66D-6D80-48B0-B558-DC1F38AF2E22}" srcOrd="0" destOrd="0" presId="urn:microsoft.com/office/officeart/2008/layout/HexagonCluster"/>
    <dgm:cxn modelId="{C17EC851-585E-4B1D-819B-BB87E84D911F}" type="presOf" srcId="{ED494E1D-93BE-4940-B473-5CE5FEA585E9}" destId="{9B921B66-FFD9-4433-9F99-7BD8856096AD}" srcOrd="0" destOrd="0" presId="urn:microsoft.com/office/officeart/2008/layout/HexagonCluster"/>
    <dgm:cxn modelId="{453E251D-F54C-45F7-848A-4A4C5E70D2EA}" type="presOf" srcId="{CE04DC6B-C952-49FD-AB23-B4BA755A5EBE}" destId="{DFF7DAAA-B95C-419D-AD76-60FFE4779254}" srcOrd="0" destOrd="0" presId="urn:microsoft.com/office/officeart/2008/layout/HexagonCluster"/>
    <dgm:cxn modelId="{1B7BF6E7-8C07-4186-A739-2BC355FE0449}" srcId="{78E47242-DECB-466F-B64E-53274328DB5A}" destId="{7869DD2D-2C96-419C-88F1-F2F0377B1FBB}" srcOrd="3" destOrd="0" parTransId="{12CE88FA-F774-4BA1-92AC-5176DBBFFCFA}" sibTransId="{575A9D59-167D-4170-B1FC-53ABE5C1497A}"/>
    <dgm:cxn modelId="{7D72BBD2-EA65-4FFC-8B3B-E8305613E0CE}" srcId="{78E47242-DECB-466F-B64E-53274328DB5A}" destId="{6D1C4892-6A4D-47C4-B409-5078168B008B}" srcOrd="6" destOrd="0" parTransId="{E3FCC769-BDC6-4CF2-90B6-D6D91CEE5A97}" sibTransId="{C20E77FC-E515-424A-9DEE-26634D068D99}"/>
    <dgm:cxn modelId="{FE42E79D-CEF9-4F87-9BBE-02268593ADC5}" type="presOf" srcId="{7869DD2D-2C96-419C-88F1-F2F0377B1FBB}" destId="{01C27018-2141-452D-AC9E-DE2D746770B9}" srcOrd="0" destOrd="0" presId="urn:microsoft.com/office/officeart/2008/layout/HexagonCluster"/>
    <dgm:cxn modelId="{613CA835-82B4-4C25-88C0-EE210A4D4297}" type="presOf" srcId="{1DC80D58-73B0-4FF7-AE5E-0ABA96B0F1F0}" destId="{2695AF24-E096-45D6-819C-3AC3E0378160}" srcOrd="0" destOrd="0" presId="urn:microsoft.com/office/officeart/2008/layout/HexagonCluster"/>
    <dgm:cxn modelId="{BB4C6687-81EF-49BF-B55F-77C99943FDE0}" type="presOf" srcId="{C07031A9-EEF9-4DBB-9E66-583F1FEFC067}" destId="{99496DBA-F144-4B0E-9A16-7E471BC91800}" srcOrd="0" destOrd="0" presId="urn:microsoft.com/office/officeart/2008/layout/HexagonCluster"/>
    <dgm:cxn modelId="{986152B6-2C18-4D85-ACC1-77545C7A811C}" srcId="{78E47242-DECB-466F-B64E-53274328DB5A}" destId="{32DE4C20-3790-4461-A64A-B32B893D4A57}" srcOrd="9" destOrd="0" parTransId="{B53CCF53-36A8-4777-BFE5-80A2EEAC7E1E}" sibTransId="{CE04DC6B-C952-49FD-AB23-B4BA755A5EBE}"/>
    <dgm:cxn modelId="{2818111C-9D2F-4D8E-8B92-DA84DF1616A3}" type="presOf" srcId="{20F93F39-5947-4865-A76B-0882A0B864EB}" destId="{750A8FC3-6FED-402C-92D2-A3827B6EC949}" srcOrd="0" destOrd="0" presId="urn:microsoft.com/office/officeart/2008/layout/HexagonCluster"/>
    <dgm:cxn modelId="{9D9650E9-A998-4722-AB56-4008360B1ABB}" type="presParOf" srcId="{2B114625-AFFF-41DD-97B9-7E68669A6BB1}" destId="{1FC49285-1D7B-4D9F-9092-9498F4DA06A6}" srcOrd="0" destOrd="0" presId="urn:microsoft.com/office/officeart/2008/layout/HexagonCluster"/>
    <dgm:cxn modelId="{2F982330-C728-4B29-8302-7771D5213FA0}" type="presParOf" srcId="{1FC49285-1D7B-4D9F-9092-9498F4DA06A6}" destId="{13D48A28-AB0E-4A73-AED9-E6278B4D8F7B}" srcOrd="0" destOrd="0" presId="urn:microsoft.com/office/officeart/2008/layout/HexagonCluster"/>
    <dgm:cxn modelId="{249B526B-A6B5-4CD3-9674-04199473B5D5}" type="presParOf" srcId="{2B114625-AFFF-41DD-97B9-7E68669A6BB1}" destId="{7E7DBA95-9E2B-47CE-87FE-6BEA0A207434}" srcOrd="1" destOrd="0" presId="urn:microsoft.com/office/officeart/2008/layout/HexagonCluster"/>
    <dgm:cxn modelId="{4E722275-32FE-498C-A8C1-88CCEA9C4B9C}" type="presParOf" srcId="{7E7DBA95-9E2B-47CE-87FE-6BEA0A207434}" destId="{CEFAFE3C-A72F-4604-B04B-27CC8C10664E}" srcOrd="0" destOrd="0" presId="urn:microsoft.com/office/officeart/2008/layout/HexagonCluster"/>
    <dgm:cxn modelId="{B37354D5-B998-4703-A5ED-FC53ADCDCCF5}" type="presParOf" srcId="{2B114625-AFFF-41DD-97B9-7E68669A6BB1}" destId="{1BF0D6FF-FEAD-4813-979C-45E25C870778}" srcOrd="2" destOrd="0" presId="urn:microsoft.com/office/officeart/2008/layout/HexagonCluster"/>
    <dgm:cxn modelId="{28D0E536-9B4B-409C-BCD3-C12A2ADFDE0B}" type="presParOf" srcId="{1BF0D6FF-FEAD-4813-979C-45E25C870778}" destId="{99496DBA-F144-4B0E-9A16-7E471BC91800}" srcOrd="0" destOrd="0" presId="urn:microsoft.com/office/officeart/2008/layout/HexagonCluster"/>
    <dgm:cxn modelId="{CFF3C62A-3202-4C2B-955A-0FE0A8233007}" type="presParOf" srcId="{2B114625-AFFF-41DD-97B9-7E68669A6BB1}" destId="{D38FD698-742C-4E7D-8480-F94009C2217D}" srcOrd="3" destOrd="0" presId="urn:microsoft.com/office/officeart/2008/layout/HexagonCluster"/>
    <dgm:cxn modelId="{36B6126F-31DA-4B00-BF0D-36D3A977C6EA}" type="presParOf" srcId="{D38FD698-742C-4E7D-8480-F94009C2217D}" destId="{D0E3BD62-F47E-4282-94FA-17CAF2CA3965}" srcOrd="0" destOrd="0" presId="urn:microsoft.com/office/officeart/2008/layout/HexagonCluster"/>
    <dgm:cxn modelId="{8E22FB48-5E23-4E4E-8FEB-2ED90B9F3324}" type="presParOf" srcId="{2B114625-AFFF-41DD-97B9-7E68669A6BB1}" destId="{2FA9EC2D-319D-45E6-90E8-8378197BE94B}" srcOrd="4" destOrd="0" presId="urn:microsoft.com/office/officeart/2008/layout/HexagonCluster"/>
    <dgm:cxn modelId="{CFABD5CA-1F99-4BAD-822F-DD1145833317}" type="presParOf" srcId="{2FA9EC2D-319D-45E6-90E8-8378197BE94B}" destId="{2695AF24-E096-45D6-819C-3AC3E0378160}" srcOrd="0" destOrd="0" presId="urn:microsoft.com/office/officeart/2008/layout/HexagonCluster"/>
    <dgm:cxn modelId="{392F20BA-5C82-48CA-89EB-9B33C4A6A993}" type="presParOf" srcId="{2B114625-AFFF-41DD-97B9-7E68669A6BB1}" destId="{2FD9E765-5818-4F49-8094-88FD00434B1C}" srcOrd="5" destOrd="0" presId="urn:microsoft.com/office/officeart/2008/layout/HexagonCluster"/>
    <dgm:cxn modelId="{9FDC991E-9FDF-44E6-B652-A50AF91CEB9A}" type="presParOf" srcId="{2FD9E765-5818-4F49-8094-88FD00434B1C}" destId="{2BE97E3C-8F17-48A4-B432-2CCA024A8D10}" srcOrd="0" destOrd="0" presId="urn:microsoft.com/office/officeart/2008/layout/HexagonCluster"/>
    <dgm:cxn modelId="{6D5AF262-13EB-4698-9820-9BBA284CFB6D}" type="presParOf" srcId="{2B114625-AFFF-41DD-97B9-7E68669A6BB1}" destId="{084011D1-F60A-4FE5-AB9C-307C6634E949}" srcOrd="6" destOrd="0" presId="urn:microsoft.com/office/officeart/2008/layout/HexagonCluster"/>
    <dgm:cxn modelId="{18B1EB61-4388-4DA7-AB55-AAC3435F037E}" type="presParOf" srcId="{084011D1-F60A-4FE5-AB9C-307C6634E949}" destId="{9B921B66-FFD9-4433-9F99-7BD8856096AD}" srcOrd="0" destOrd="0" presId="urn:microsoft.com/office/officeart/2008/layout/HexagonCluster"/>
    <dgm:cxn modelId="{778009A4-395E-4EB7-B4C9-6E835B3C8814}" type="presParOf" srcId="{2B114625-AFFF-41DD-97B9-7E68669A6BB1}" destId="{D4D4E0E5-B434-4062-8344-39F749836EC5}" srcOrd="7" destOrd="0" presId="urn:microsoft.com/office/officeart/2008/layout/HexagonCluster"/>
    <dgm:cxn modelId="{D1DA0D2D-5E14-48E0-A1E2-3D301D7B292D}" type="presParOf" srcId="{D4D4E0E5-B434-4062-8344-39F749836EC5}" destId="{0A15D2B5-30C1-4040-A28E-15E18220260B}" srcOrd="0" destOrd="0" presId="urn:microsoft.com/office/officeart/2008/layout/HexagonCluster"/>
    <dgm:cxn modelId="{B916D271-D5BA-46DE-B39C-523226739020}" type="presParOf" srcId="{2B114625-AFFF-41DD-97B9-7E68669A6BB1}" destId="{4028F1F3-D019-4446-B3DC-5AD38C81F9FC}" srcOrd="8" destOrd="0" presId="urn:microsoft.com/office/officeart/2008/layout/HexagonCluster"/>
    <dgm:cxn modelId="{808C1FCC-6D70-470A-AEBF-A620B6A1139F}" type="presParOf" srcId="{4028F1F3-D019-4446-B3DC-5AD38C81F9FC}" destId="{200016B4-919E-4564-B47B-E07CBCFC5055}" srcOrd="0" destOrd="0" presId="urn:microsoft.com/office/officeart/2008/layout/HexagonCluster"/>
    <dgm:cxn modelId="{58C89CEF-9138-4ED6-95B2-6F960A2F3A6E}" type="presParOf" srcId="{2B114625-AFFF-41DD-97B9-7E68669A6BB1}" destId="{C87D55E0-EB20-4C8C-A426-E9DC529886C5}" srcOrd="9" destOrd="0" presId="urn:microsoft.com/office/officeart/2008/layout/HexagonCluster"/>
    <dgm:cxn modelId="{B4E86BAC-48DE-4A13-A7D5-F9D928C687F0}" type="presParOf" srcId="{C87D55E0-EB20-4C8C-A426-E9DC529886C5}" destId="{F59BEAC8-90A6-4435-8F5E-CC9D81A6E6CD}" srcOrd="0" destOrd="0" presId="urn:microsoft.com/office/officeart/2008/layout/HexagonCluster"/>
    <dgm:cxn modelId="{93FEBC9B-DF94-4688-9C77-656C932F72E5}" type="presParOf" srcId="{2B114625-AFFF-41DD-97B9-7E68669A6BB1}" destId="{4B64B2E2-7DDC-4EFE-B68A-CD7315B62869}" srcOrd="10" destOrd="0" presId="urn:microsoft.com/office/officeart/2008/layout/HexagonCluster"/>
    <dgm:cxn modelId="{233C2258-820E-412C-91EA-C2348C1AE0D8}" type="presParOf" srcId="{4B64B2E2-7DDC-4EFE-B68A-CD7315B62869}" destId="{249AA94F-D621-413B-BC2A-640EA0634D89}" srcOrd="0" destOrd="0" presId="urn:microsoft.com/office/officeart/2008/layout/HexagonCluster"/>
    <dgm:cxn modelId="{BB83B494-D7D6-44AF-A62E-3C94C788CBF2}" type="presParOf" srcId="{2B114625-AFFF-41DD-97B9-7E68669A6BB1}" destId="{24629A43-0D81-4334-80F3-E7C8CC05CD7B}" srcOrd="11" destOrd="0" presId="urn:microsoft.com/office/officeart/2008/layout/HexagonCluster"/>
    <dgm:cxn modelId="{3C8FE40C-0677-4B0A-8578-C834F586E7CF}" type="presParOf" srcId="{24629A43-0D81-4334-80F3-E7C8CC05CD7B}" destId="{5C570B8D-8A07-412E-9714-FB7AE6B85726}" srcOrd="0" destOrd="0" presId="urn:microsoft.com/office/officeart/2008/layout/HexagonCluster"/>
    <dgm:cxn modelId="{D0AC6E31-55A7-46A7-8677-E04DB16BCD1A}" type="presParOf" srcId="{2B114625-AFFF-41DD-97B9-7E68669A6BB1}" destId="{F23C8476-9275-44AF-B2FF-A7F3AD499022}" srcOrd="12" destOrd="0" presId="urn:microsoft.com/office/officeart/2008/layout/HexagonCluster"/>
    <dgm:cxn modelId="{3066E358-759B-4ED0-8183-21B2EFC38D7B}" type="presParOf" srcId="{F23C8476-9275-44AF-B2FF-A7F3AD499022}" destId="{01C27018-2141-452D-AC9E-DE2D746770B9}" srcOrd="0" destOrd="0" presId="urn:microsoft.com/office/officeart/2008/layout/HexagonCluster"/>
    <dgm:cxn modelId="{F17F5AD5-A8F0-47E6-A391-1C8F7F96261F}" type="presParOf" srcId="{2B114625-AFFF-41DD-97B9-7E68669A6BB1}" destId="{CE7B5708-23D9-4191-AC65-7935CDCE0D3F}" srcOrd="13" destOrd="0" presId="urn:microsoft.com/office/officeart/2008/layout/HexagonCluster"/>
    <dgm:cxn modelId="{CE103CFD-F903-4716-B7A0-62EF620464F2}" type="presParOf" srcId="{CE7B5708-23D9-4191-AC65-7935CDCE0D3F}" destId="{AF8F42E4-B7EB-4ABA-BF57-DBF35F11F021}" srcOrd="0" destOrd="0" presId="urn:microsoft.com/office/officeart/2008/layout/HexagonCluster"/>
    <dgm:cxn modelId="{AADD1D7E-EE67-4379-B432-44AB6C86E78B}" type="presParOf" srcId="{2B114625-AFFF-41DD-97B9-7E68669A6BB1}" destId="{CFC5943D-42CA-4C58-B3C4-62E9AF5ECD0B}" srcOrd="14" destOrd="0" presId="urn:microsoft.com/office/officeart/2008/layout/HexagonCluster"/>
    <dgm:cxn modelId="{39D638F9-8389-4EA2-9303-EC4922E975D5}" type="presParOf" srcId="{CFC5943D-42CA-4C58-B3C4-62E9AF5ECD0B}" destId="{25DD2D24-FAE4-4EFA-8236-E17B983A255C}" srcOrd="0" destOrd="0" presId="urn:microsoft.com/office/officeart/2008/layout/HexagonCluster"/>
    <dgm:cxn modelId="{CB11D0C5-2573-4717-BA39-2C9C89E102F6}" type="presParOf" srcId="{2B114625-AFFF-41DD-97B9-7E68669A6BB1}" destId="{50922CAA-FF13-4806-BC22-5F094537357C}" srcOrd="15" destOrd="0" presId="urn:microsoft.com/office/officeart/2008/layout/HexagonCluster"/>
    <dgm:cxn modelId="{DB1EB674-FF2D-427A-889B-2589A480BEBD}" type="presParOf" srcId="{50922CAA-FF13-4806-BC22-5F094537357C}" destId="{E78E556F-F85D-4E34-8168-9DFE66C1A2A9}" srcOrd="0" destOrd="0" presId="urn:microsoft.com/office/officeart/2008/layout/HexagonCluster"/>
    <dgm:cxn modelId="{382E6D91-9880-4A3E-A5E8-8BB0870E9CF2}" type="presParOf" srcId="{2B114625-AFFF-41DD-97B9-7E68669A6BB1}" destId="{1B02D3ED-72ED-489A-8FD3-DCED8B6EB3A5}" srcOrd="16" destOrd="0" presId="urn:microsoft.com/office/officeart/2008/layout/HexagonCluster"/>
    <dgm:cxn modelId="{6B996988-5707-4FA4-ABAC-9D7AD9EF7ECF}" type="presParOf" srcId="{1B02D3ED-72ED-489A-8FD3-DCED8B6EB3A5}" destId="{8C954572-8EF2-46F1-95A1-EF39E7D42852}" srcOrd="0" destOrd="0" presId="urn:microsoft.com/office/officeart/2008/layout/HexagonCluster"/>
    <dgm:cxn modelId="{17219970-9FA4-4754-A6D1-94376CBCF4A1}" type="presParOf" srcId="{2B114625-AFFF-41DD-97B9-7E68669A6BB1}" destId="{3365C080-79F7-4E04-8AC9-2B4504A3AC38}" srcOrd="17" destOrd="0" presId="urn:microsoft.com/office/officeart/2008/layout/HexagonCluster"/>
    <dgm:cxn modelId="{23748834-A5C4-4FFF-BB39-F424954D8BEC}" type="presParOf" srcId="{3365C080-79F7-4E04-8AC9-2B4504A3AC38}" destId="{16845CFB-75C1-4D55-801E-E62BA6801CBC}" srcOrd="0" destOrd="0" presId="urn:microsoft.com/office/officeart/2008/layout/HexagonCluster"/>
    <dgm:cxn modelId="{4F74CA18-97D4-4125-90F6-99B5FF91FED5}" type="presParOf" srcId="{2B114625-AFFF-41DD-97B9-7E68669A6BB1}" destId="{3AD67109-9BDA-4D7A-AE55-5C00F3B84F2F}" srcOrd="18" destOrd="0" presId="urn:microsoft.com/office/officeart/2008/layout/HexagonCluster"/>
    <dgm:cxn modelId="{1FEC3FD7-36A9-4996-A2C3-4E784F6B5A5B}" type="presParOf" srcId="{3AD67109-9BDA-4D7A-AE55-5C00F3B84F2F}" destId="{A0550D77-A966-450D-A4AF-235920EF9B00}" srcOrd="0" destOrd="0" presId="urn:microsoft.com/office/officeart/2008/layout/HexagonCluster"/>
    <dgm:cxn modelId="{9B4F051D-1DF0-432F-9B1E-951EE8D8620D}" type="presParOf" srcId="{2B114625-AFFF-41DD-97B9-7E68669A6BB1}" destId="{CAC5DA92-A337-4DC6-8AB3-FCEF1856731F}" srcOrd="19" destOrd="0" presId="urn:microsoft.com/office/officeart/2008/layout/HexagonCluster"/>
    <dgm:cxn modelId="{770D2EB9-A530-4BFE-A234-0E335C31B8DD}" type="presParOf" srcId="{CAC5DA92-A337-4DC6-8AB3-FCEF1856731F}" destId="{80B976F2-F9ED-4DC3-82B6-FD37953A0E29}" srcOrd="0" destOrd="0" presId="urn:microsoft.com/office/officeart/2008/layout/HexagonCluster"/>
    <dgm:cxn modelId="{863FDDF4-3B19-4085-9FF4-84DEB7E25826}" type="presParOf" srcId="{2B114625-AFFF-41DD-97B9-7E68669A6BB1}" destId="{E18A3C32-03D9-4F7B-A5A6-24DDE6AB101E}" srcOrd="20" destOrd="0" presId="urn:microsoft.com/office/officeart/2008/layout/HexagonCluster"/>
    <dgm:cxn modelId="{9E8A309A-81A3-4A23-BEEC-FA0D9EB9D8BA}" type="presParOf" srcId="{E18A3C32-03D9-4F7B-A5A6-24DDE6AB101E}" destId="{6686BD7A-EF2B-412A-A456-422AB624BEB0}" srcOrd="0" destOrd="0" presId="urn:microsoft.com/office/officeart/2008/layout/HexagonCluster"/>
    <dgm:cxn modelId="{F8F19E28-ECAC-4BDB-BB0E-43965C8B863A}" type="presParOf" srcId="{2B114625-AFFF-41DD-97B9-7E68669A6BB1}" destId="{91BE4482-B963-4C6C-8F27-8A05590368BA}" srcOrd="21" destOrd="0" presId="urn:microsoft.com/office/officeart/2008/layout/HexagonCluster"/>
    <dgm:cxn modelId="{06F6E532-1807-4B25-B59E-D1742ACA09CF}" type="presParOf" srcId="{91BE4482-B963-4C6C-8F27-8A05590368BA}" destId="{93817316-292B-4DB9-95D7-2AE275A06E3E}" srcOrd="0" destOrd="0" presId="urn:microsoft.com/office/officeart/2008/layout/HexagonCluster"/>
    <dgm:cxn modelId="{9491528F-FE26-479D-93DF-C6FB9A26E1A9}" type="presParOf" srcId="{2B114625-AFFF-41DD-97B9-7E68669A6BB1}" destId="{D1CEB22A-DE91-474E-B8B0-55F0B0073252}" srcOrd="22" destOrd="0" presId="urn:microsoft.com/office/officeart/2008/layout/HexagonCluster"/>
    <dgm:cxn modelId="{9E2D38CF-0320-4BD6-99F5-8125ABF963F2}" type="presParOf" srcId="{D1CEB22A-DE91-474E-B8B0-55F0B0073252}" destId="{98C80990-1D7F-4982-BB37-DAB37028CE9B}" srcOrd="0" destOrd="0" presId="urn:microsoft.com/office/officeart/2008/layout/HexagonCluster"/>
    <dgm:cxn modelId="{DF52B93E-0EA3-4A5E-9752-12D3DDC3E517}" type="presParOf" srcId="{2B114625-AFFF-41DD-97B9-7E68669A6BB1}" destId="{798A0596-5BD4-4CC2-85F2-5D2A4B60C954}" srcOrd="23" destOrd="0" presId="urn:microsoft.com/office/officeart/2008/layout/HexagonCluster"/>
    <dgm:cxn modelId="{909C0972-4A63-4994-8AD1-65ACA903AE8E}" type="presParOf" srcId="{798A0596-5BD4-4CC2-85F2-5D2A4B60C954}" destId="{50A408AF-3CBA-4F18-BEA2-444A7685618F}" srcOrd="0" destOrd="0" presId="urn:microsoft.com/office/officeart/2008/layout/HexagonCluster"/>
    <dgm:cxn modelId="{BF58F8E1-57DC-4DA0-9762-E4558A49BFEF}" type="presParOf" srcId="{2B114625-AFFF-41DD-97B9-7E68669A6BB1}" destId="{B53CCBE3-0A4E-42AB-B45D-CD172F3AD37C}" srcOrd="24" destOrd="0" presId="urn:microsoft.com/office/officeart/2008/layout/HexagonCluster"/>
    <dgm:cxn modelId="{92B559DE-8D46-4DC8-B611-E109F08EF2A2}" type="presParOf" srcId="{B53CCBE3-0A4E-42AB-B45D-CD172F3AD37C}" destId="{EB1DBF36-5994-4827-ABFD-D67BC0BE2FEC}" srcOrd="0" destOrd="0" presId="urn:microsoft.com/office/officeart/2008/layout/HexagonCluster"/>
    <dgm:cxn modelId="{AAF263F7-8476-47C0-AE2C-35E2E24B5009}" type="presParOf" srcId="{2B114625-AFFF-41DD-97B9-7E68669A6BB1}" destId="{C56129AA-DAAC-4630-BD84-03D9387DB507}" srcOrd="25" destOrd="0" presId="urn:microsoft.com/office/officeart/2008/layout/HexagonCluster"/>
    <dgm:cxn modelId="{912F3CB1-9219-4348-8C6A-1DD497D83AA8}" type="presParOf" srcId="{C56129AA-DAAC-4630-BD84-03D9387DB507}" destId="{DCB30745-901B-4EF4-AC8A-F613CA5971A0}" srcOrd="0" destOrd="0" presId="urn:microsoft.com/office/officeart/2008/layout/HexagonCluster"/>
    <dgm:cxn modelId="{D8D6FB15-02F9-4BF5-9984-7F97EE85044E}" type="presParOf" srcId="{2B114625-AFFF-41DD-97B9-7E68669A6BB1}" destId="{2F014A65-7377-4440-BA4E-AA2A036616D2}" srcOrd="26" destOrd="0" presId="urn:microsoft.com/office/officeart/2008/layout/HexagonCluster"/>
    <dgm:cxn modelId="{85FA7118-41BB-4813-ABC3-FA7DD946AEA8}" type="presParOf" srcId="{2F014A65-7377-4440-BA4E-AA2A036616D2}" destId="{5B0F643C-5EDA-426B-BF0B-D1B573EA5100}" srcOrd="0" destOrd="0" presId="urn:microsoft.com/office/officeart/2008/layout/HexagonCluster"/>
    <dgm:cxn modelId="{561F8187-7950-4FE4-8C9B-1625B0EA371C}" type="presParOf" srcId="{2B114625-AFFF-41DD-97B9-7E68669A6BB1}" destId="{96349192-96AF-4227-8ECE-2649FA29D89D}" srcOrd="27" destOrd="0" presId="urn:microsoft.com/office/officeart/2008/layout/HexagonCluster"/>
    <dgm:cxn modelId="{0995DB1B-17D7-4A82-B755-31B3CCDD96CD}" type="presParOf" srcId="{96349192-96AF-4227-8ECE-2649FA29D89D}" destId="{B94ADD61-438F-4F97-AC93-188A336308FB}" srcOrd="0" destOrd="0" presId="urn:microsoft.com/office/officeart/2008/layout/HexagonCluster"/>
    <dgm:cxn modelId="{379C4EC7-9323-45D1-ABFE-6819673C11F2}" type="presParOf" srcId="{2B114625-AFFF-41DD-97B9-7E68669A6BB1}" destId="{6868AFCB-E674-4697-9142-18AD15774759}" srcOrd="28" destOrd="0" presId="urn:microsoft.com/office/officeart/2008/layout/HexagonCluster"/>
    <dgm:cxn modelId="{F8BD8E02-190A-430F-B368-EE47A7BE2177}" type="presParOf" srcId="{6868AFCB-E674-4697-9142-18AD15774759}" destId="{7BDD2111-AE3D-45A1-AC0A-AD64F5D20F13}" srcOrd="0" destOrd="0" presId="urn:microsoft.com/office/officeart/2008/layout/HexagonCluster"/>
    <dgm:cxn modelId="{DFE26047-9F3E-4255-A0C5-37D8C4AE9F4E}" type="presParOf" srcId="{2B114625-AFFF-41DD-97B9-7E68669A6BB1}" destId="{E06E8BE4-1460-4A91-AF6B-A75229B0A146}" srcOrd="29" destOrd="0" presId="urn:microsoft.com/office/officeart/2008/layout/HexagonCluster"/>
    <dgm:cxn modelId="{5E25E782-5053-46B0-8A0E-D6BFB9C44C3B}" type="presParOf" srcId="{E06E8BE4-1460-4A91-AF6B-A75229B0A146}" destId="{4CFE69D9-0B0F-4449-81F8-6F0149F39F8A}" srcOrd="0" destOrd="0" presId="urn:microsoft.com/office/officeart/2008/layout/HexagonCluster"/>
    <dgm:cxn modelId="{1030831A-4A5E-45AC-9FB2-D2055B6DC2C9}" type="presParOf" srcId="{2B114625-AFFF-41DD-97B9-7E68669A6BB1}" destId="{CA162ED1-6CD4-4745-A6E7-5D66449D35DA}" srcOrd="30" destOrd="0" presId="urn:microsoft.com/office/officeart/2008/layout/HexagonCluster"/>
    <dgm:cxn modelId="{E332BB39-7292-43AB-B572-412232D83200}" type="presParOf" srcId="{CA162ED1-6CD4-4745-A6E7-5D66449D35DA}" destId="{A28EF1C7-69AF-4D68-879B-4F97C9305E57}" srcOrd="0" destOrd="0" presId="urn:microsoft.com/office/officeart/2008/layout/HexagonCluster"/>
    <dgm:cxn modelId="{AC364353-3064-4FD2-B707-637F9E8FCA4A}" type="presParOf" srcId="{2B114625-AFFF-41DD-97B9-7E68669A6BB1}" destId="{3B5689B7-D598-4E08-9076-DC178498A3BB}" srcOrd="31" destOrd="0" presId="urn:microsoft.com/office/officeart/2008/layout/HexagonCluster"/>
    <dgm:cxn modelId="{80E603E4-BBD4-4C52-A73E-35AF4190E6A6}" type="presParOf" srcId="{3B5689B7-D598-4E08-9076-DC178498A3BB}" destId="{A5B31488-D718-4A08-8447-2B20882047B0}" srcOrd="0" destOrd="0" presId="urn:microsoft.com/office/officeart/2008/layout/HexagonCluster"/>
    <dgm:cxn modelId="{06B991D7-9816-426F-84BE-80509E91E994}" type="presParOf" srcId="{2B114625-AFFF-41DD-97B9-7E68669A6BB1}" destId="{9AD5D9A8-6528-4B66-9759-E5192BC6E2DA}" srcOrd="32" destOrd="0" presId="urn:microsoft.com/office/officeart/2008/layout/HexagonCluster"/>
    <dgm:cxn modelId="{2D9A0A96-704E-4BBA-BE30-7F33BEACACE2}" type="presParOf" srcId="{9AD5D9A8-6528-4B66-9759-E5192BC6E2DA}" destId="{750A8FC3-6FED-402C-92D2-A3827B6EC949}" srcOrd="0" destOrd="0" presId="urn:microsoft.com/office/officeart/2008/layout/HexagonCluster"/>
    <dgm:cxn modelId="{940AE33D-73F8-4BF6-835B-D86134CE2E13}" type="presParOf" srcId="{2B114625-AFFF-41DD-97B9-7E68669A6BB1}" destId="{34244525-165C-43DB-9C20-211CEA230F5A}" srcOrd="33" destOrd="0" presId="urn:microsoft.com/office/officeart/2008/layout/HexagonCluster"/>
    <dgm:cxn modelId="{E3321883-B203-4881-B7EE-36C59CE80059}" type="presParOf" srcId="{34244525-165C-43DB-9C20-211CEA230F5A}" destId="{68133E35-6CFF-4CB9-8D4F-86A97FA05DD2}" srcOrd="0" destOrd="0" presId="urn:microsoft.com/office/officeart/2008/layout/HexagonCluster"/>
    <dgm:cxn modelId="{1DA4C4BC-82CE-4946-999E-ABCE7E5BE62F}" type="presParOf" srcId="{2B114625-AFFF-41DD-97B9-7E68669A6BB1}" destId="{5E7E396B-A71A-427B-9522-609D9EA9FE50}" srcOrd="34" destOrd="0" presId="urn:microsoft.com/office/officeart/2008/layout/HexagonCluster"/>
    <dgm:cxn modelId="{9BC70FE7-4613-42DE-B4FD-4087DD019A87}" type="presParOf" srcId="{5E7E396B-A71A-427B-9522-609D9EA9FE50}" destId="{0849D66D-6D80-48B0-B558-DC1F38AF2E22}" srcOrd="0" destOrd="0" presId="urn:microsoft.com/office/officeart/2008/layout/HexagonCluster"/>
    <dgm:cxn modelId="{9159A187-0EE3-4FB6-9B6B-B840C33B1632}" type="presParOf" srcId="{2B114625-AFFF-41DD-97B9-7E68669A6BB1}" destId="{AA6CA4EF-02FD-48B4-95F2-39A57D227CD8}" srcOrd="35" destOrd="0" presId="urn:microsoft.com/office/officeart/2008/layout/HexagonCluster"/>
    <dgm:cxn modelId="{FA0D1A2D-0D6E-46B7-BBD0-2C98E684F3F3}" type="presParOf" srcId="{AA6CA4EF-02FD-48B4-95F2-39A57D227CD8}" destId="{DE15EDE7-5A0A-48B0-8761-769B049BB2AE}" srcOrd="0" destOrd="0" presId="urn:microsoft.com/office/officeart/2008/layout/HexagonCluster"/>
    <dgm:cxn modelId="{EA0A0472-E438-4684-AF8D-C47F19CDA7CD}" type="presParOf" srcId="{2B114625-AFFF-41DD-97B9-7E68669A6BB1}" destId="{9FD85C1D-11C2-4D02-B9DB-B10B76147998}" srcOrd="36" destOrd="0" presId="urn:microsoft.com/office/officeart/2008/layout/HexagonCluster"/>
    <dgm:cxn modelId="{E9FCCC0A-DDB1-483A-BBEF-F16A78968785}" type="presParOf" srcId="{9FD85C1D-11C2-4D02-B9DB-B10B76147998}" destId="{312D1940-8A53-4BD6-B767-D4D73F500C6D}" srcOrd="0" destOrd="0" presId="urn:microsoft.com/office/officeart/2008/layout/HexagonCluster"/>
    <dgm:cxn modelId="{132A029A-BC8E-46FD-BAF9-71AC17CEA1FD}" type="presParOf" srcId="{2B114625-AFFF-41DD-97B9-7E68669A6BB1}" destId="{B6CDA5B1-AEB6-4232-89EA-315260C99D53}" srcOrd="37" destOrd="0" presId="urn:microsoft.com/office/officeart/2008/layout/HexagonCluster"/>
    <dgm:cxn modelId="{CB5FB7CD-D057-4CFD-B4F9-6B2C152542DE}" type="presParOf" srcId="{B6CDA5B1-AEB6-4232-89EA-315260C99D53}" destId="{5362E4F3-B70D-4A80-BA9C-09A42433FA55}" srcOrd="0" destOrd="0" presId="urn:microsoft.com/office/officeart/2008/layout/HexagonCluster"/>
    <dgm:cxn modelId="{BFA1523F-8590-4E0D-AD75-4002690E3F06}" type="presParOf" srcId="{2B114625-AFFF-41DD-97B9-7E68669A6BB1}" destId="{7722E35C-8600-42E6-A8CA-2494A1D15E60}" srcOrd="38" destOrd="0" presId="urn:microsoft.com/office/officeart/2008/layout/HexagonCluster"/>
    <dgm:cxn modelId="{49253813-641D-4F18-8724-524C70677477}" type="presParOf" srcId="{7722E35C-8600-42E6-A8CA-2494A1D15E60}" destId="{DFF7DAAA-B95C-419D-AD76-60FFE4779254}" srcOrd="0" destOrd="0" presId="urn:microsoft.com/office/officeart/2008/layout/HexagonCluster"/>
    <dgm:cxn modelId="{6C5CA58B-5D47-46E8-96A3-E0ABE7327361}" type="presParOf" srcId="{2B114625-AFFF-41DD-97B9-7E68669A6BB1}" destId="{FBFBDFE8-943B-4E23-96AD-59F42FCF3AFF}" srcOrd="39" destOrd="0" presId="urn:microsoft.com/office/officeart/2008/layout/HexagonCluster"/>
    <dgm:cxn modelId="{68A95D1C-62F8-40F5-BD88-BDA669522DD0}" type="presParOf" srcId="{FBFBDFE8-943B-4E23-96AD-59F42FCF3AFF}" destId="{7370834C-E5CC-462D-888D-88AB97DDD7B0}" srcOrd="0" destOrd="0" presId="urn:microsoft.com/office/officeart/2008/layout/HexagonCluster"/>
    <dgm:cxn modelId="{29BBABFD-7731-4E3A-A8F5-E22D12427D46}" type="presParOf" srcId="{2B114625-AFFF-41DD-97B9-7E68669A6BB1}" destId="{455457AB-9881-40D9-860D-9C0F6E2D506D}" srcOrd="40" destOrd="0" presId="urn:microsoft.com/office/officeart/2008/layout/HexagonCluster"/>
    <dgm:cxn modelId="{0015A172-A0A9-40B8-A9AB-AD5DB5753508}" type="presParOf" srcId="{455457AB-9881-40D9-860D-9C0F6E2D506D}" destId="{7D4BA57F-0F98-43B5-9521-0BC4A288C494}" srcOrd="0" destOrd="0" presId="urn:microsoft.com/office/officeart/2008/layout/HexagonCluster"/>
    <dgm:cxn modelId="{91A46FFD-B4A1-4411-8358-3B36626946FB}" type="presParOf" srcId="{2B114625-AFFF-41DD-97B9-7E68669A6BB1}" destId="{5D9EE449-B4E8-4FE3-A13D-E728C57A8D9C}" srcOrd="41" destOrd="0" presId="urn:microsoft.com/office/officeart/2008/layout/HexagonCluster"/>
    <dgm:cxn modelId="{5A1456B3-0639-4BE0-8C8A-1175B2EF5898}" type="presParOf" srcId="{5D9EE449-B4E8-4FE3-A13D-E728C57A8D9C}" destId="{AB92E584-AC12-4B4B-AF38-3745C7444CB0}" srcOrd="0" destOrd="0" presId="urn:microsoft.com/office/officeart/2008/layout/HexagonCluster"/>
    <dgm:cxn modelId="{70F44B0E-BC67-43B4-B326-AEC1A17BA64A}" type="presParOf" srcId="{2B114625-AFFF-41DD-97B9-7E68669A6BB1}" destId="{AEC81020-EAA5-481A-9F79-1C2677C35334}" srcOrd="42" destOrd="0" presId="urn:microsoft.com/office/officeart/2008/layout/HexagonCluster"/>
    <dgm:cxn modelId="{ABB89393-0BDD-4B92-936B-1A71634C023C}" type="presParOf" srcId="{AEC81020-EAA5-481A-9F79-1C2677C35334}" destId="{7B58648F-4BAC-423E-A5E5-E51DFAADCE41}" srcOrd="0" destOrd="0" presId="urn:microsoft.com/office/officeart/2008/layout/HexagonCluster"/>
    <dgm:cxn modelId="{B06EDA10-4592-46BE-93E6-30E4FED99759}" type="presParOf" srcId="{2B114625-AFFF-41DD-97B9-7E68669A6BB1}" destId="{378DC67C-2F8B-4228-B48D-E85EFF2D06F2}" srcOrd="43" destOrd="0" presId="urn:microsoft.com/office/officeart/2008/layout/HexagonCluster"/>
    <dgm:cxn modelId="{A67A8699-6873-412D-9646-C07537F85375}" type="presParOf" srcId="{378DC67C-2F8B-4228-B48D-E85EFF2D06F2}" destId="{11D23C5E-CDC8-47F7-BDD0-C5F22A6B8CC0}" srcOrd="0" destOrd="0" presId="urn:microsoft.com/office/officeart/2008/layout/HexagonCluster"/>
    <dgm:cxn modelId="{33899C19-E0D5-4E24-AA81-BC86CE6DA48C}" type="presParOf" srcId="{2B114625-AFFF-41DD-97B9-7E68669A6BB1}" destId="{E84A3B36-4E1F-4020-B317-20B299CB5783}" srcOrd="44" destOrd="0" presId="urn:microsoft.com/office/officeart/2008/layout/HexagonCluster"/>
    <dgm:cxn modelId="{6E9D03E0-8890-4728-85B8-C2F13B6CED4B}" type="presParOf" srcId="{E84A3B36-4E1F-4020-B317-20B299CB5783}" destId="{502A1D87-C6B3-4355-A6C5-705184B3C037}" srcOrd="0" destOrd="0" presId="urn:microsoft.com/office/officeart/2008/layout/HexagonCluster"/>
    <dgm:cxn modelId="{2D53A5D0-E8DD-4B20-8642-FD7AE21E3FD7}" type="presParOf" srcId="{2B114625-AFFF-41DD-97B9-7E68669A6BB1}" destId="{CE9C75DE-7066-42D5-9C95-E7540E65F04B}" srcOrd="45" destOrd="0" presId="urn:microsoft.com/office/officeart/2008/layout/HexagonCluster"/>
    <dgm:cxn modelId="{D8656D22-CC63-4ACE-9F5B-BC4E4C9AB8EA}" type="presParOf" srcId="{CE9C75DE-7066-42D5-9C95-E7540E65F04B}" destId="{29D4B854-834E-4A1C-AFE0-2F0C9E7CF5C1}" srcOrd="0" destOrd="0" presId="urn:microsoft.com/office/officeart/2008/layout/HexagonCluster"/>
    <dgm:cxn modelId="{57097634-17D2-4FC7-8C94-786BA87ABB9F}" type="presParOf" srcId="{2B114625-AFFF-41DD-97B9-7E68669A6BB1}" destId="{E3A9CF59-7FFF-4D84-A120-18F0EB0A5186}" srcOrd="46" destOrd="0" presId="urn:microsoft.com/office/officeart/2008/layout/HexagonCluster"/>
    <dgm:cxn modelId="{C5DDCE17-44BA-47C3-AE9F-D735E491A124}" type="presParOf" srcId="{E3A9CF59-7FFF-4D84-A120-18F0EB0A5186}" destId="{C4441DB2-949D-4EA3-83C6-13D986CCFF0E}" srcOrd="0" destOrd="0" presId="urn:microsoft.com/office/officeart/2008/layout/HexagonCluster"/>
    <dgm:cxn modelId="{AE8DE56F-8FBF-4550-AB78-889B2CD5DFDA}" type="presParOf" srcId="{2B114625-AFFF-41DD-97B9-7E68669A6BB1}" destId="{8FBDF677-EBC0-4FDF-B597-EA043BD58DC0}" srcOrd="47" destOrd="0" presId="urn:microsoft.com/office/officeart/2008/layout/HexagonCluster"/>
    <dgm:cxn modelId="{0E77DF19-641D-44C5-AF36-91039EFE3154}" type="presParOf" srcId="{8FBDF677-EBC0-4FDF-B597-EA043BD58DC0}" destId="{2F48BDFA-1167-45DC-A5EB-A72A2A5EFF35}"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E008FF-41D0-477C-A555-20ECE9C0562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AU"/>
        </a:p>
      </dgm:t>
    </dgm:pt>
    <dgm:pt modelId="{DDB339FC-4F2D-46E6-B1DB-91AF1119893F}">
      <dgm:prSet phldrT="[Text]"/>
      <dgm:spPr/>
      <dgm:t>
        <a:bodyPr/>
        <a:lstStyle/>
        <a:p>
          <a:pPr algn="l" rtl="0"/>
          <a:r>
            <a:rPr lang="en-AU" b="0" dirty="0" smtClean="0">
              <a:solidFill>
                <a:schemeClr val="dk1"/>
              </a:solidFill>
              <a:effectLst/>
              <a:latin typeface="+mn-lt"/>
              <a:ea typeface="+mn-ea"/>
              <a:cs typeface="+mn-cs"/>
            </a:rPr>
            <a:t>New Classification Naming Structure and  Conventions has made managing records easier </a:t>
          </a:r>
          <a:endParaRPr lang="en-AU" b="0" dirty="0">
            <a:solidFill>
              <a:schemeClr val="dk1"/>
            </a:solidFill>
            <a:effectLst/>
            <a:latin typeface="+mn-lt"/>
            <a:ea typeface="+mn-ea"/>
            <a:cs typeface="+mn-cs"/>
          </a:endParaRPr>
        </a:p>
      </dgm:t>
    </dgm:pt>
    <dgm:pt modelId="{ABEFFAC1-2BBA-4FC2-A64B-74F2D39CA345}" type="parTrans" cxnId="{559FA552-C61B-42F7-B003-59B63148EE91}">
      <dgm:prSet/>
      <dgm:spPr/>
      <dgm:t>
        <a:bodyPr/>
        <a:lstStyle/>
        <a:p>
          <a:endParaRPr lang="en-AU"/>
        </a:p>
      </dgm:t>
    </dgm:pt>
    <dgm:pt modelId="{2195AE15-9284-40D5-A868-F9B492491664}" type="sibTrans" cxnId="{559FA552-C61B-42F7-B003-59B63148EE91}">
      <dgm:prSet/>
      <dgm:spPr/>
      <dgm:t>
        <a:bodyPr/>
        <a:lstStyle/>
        <a:p>
          <a:endParaRPr lang="en-AU"/>
        </a:p>
      </dgm:t>
    </dgm:pt>
    <dgm:pt modelId="{6C428E3D-A604-448A-8441-D2E661870CEE}">
      <dgm:prSet phldrT="[Text]"/>
      <dgm:spPr/>
      <dgm:t>
        <a:bodyPr/>
        <a:lstStyle/>
        <a:p>
          <a:pPr algn="l" rtl="0"/>
          <a:r>
            <a:rPr lang="en-AU" b="0" dirty="0" smtClean="0">
              <a:solidFill>
                <a:schemeClr val="dk1"/>
              </a:solidFill>
              <a:effectLst/>
              <a:latin typeface="+mn-lt"/>
              <a:ea typeface="+mn-ea"/>
              <a:cs typeface="+mn-cs"/>
            </a:rPr>
            <a:t>Reporting directly from HPRM faster and simpler</a:t>
          </a:r>
          <a:endParaRPr lang="en-AU" b="0" dirty="0"/>
        </a:p>
      </dgm:t>
    </dgm:pt>
    <dgm:pt modelId="{CC038753-9A68-43A0-B31E-88AB07B4C9CD}" type="parTrans" cxnId="{F78AD96B-A789-420A-93ED-90BAA13ED8EE}">
      <dgm:prSet/>
      <dgm:spPr/>
      <dgm:t>
        <a:bodyPr/>
        <a:lstStyle/>
        <a:p>
          <a:endParaRPr lang="en-AU"/>
        </a:p>
      </dgm:t>
    </dgm:pt>
    <dgm:pt modelId="{D21679F9-9509-4D84-932E-8B9C89EB9FFC}" type="sibTrans" cxnId="{F78AD96B-A789-420A-93ED-90BAA13ED8EE}">
      <dgm:prSet/>
      <dgm:spPr/>
      <dgm:t>
        <a:bodyPr/>
        <a:lstStyle/>
        <a:p>
          <a:endParaRPr lang="en-AU"/>
        </a:p>
      </dgm:t>
    </dgm:pt>
    <dgm:pt modelId="{C6FB00B3-ADF7-4DED-A2FE-492A5E43D66C}">
      <dgm:prSet phldrT="[Text]"/>
      <dgm:spPr/>
      <dgm:t>
        <a:bodyPr/>
        <a:lstStyle/>
        <a:p>
          <a:pPr rtl="0"/>
          <a:r>
            <a:rPr lang="en-AU" dirty="0" smtClean="0">
              <a:solidFill>
                <a:schemeClr val="dk1"/>
              </a:solidFill>
              <a:effectLst/>
              <a:latin typeface="+mn-lt"/>
              <a:ea typeface="+mn-ea"/>
              <a:cs typeface="+mn-cs"/>
            </a:rPr>
            <a:t>Able to monitor and share key business processes</a:t>
          </a:r>
          <a:r>
            <a:rPr lang="en-AU" baseline="0" dirty="0" smtClean="0">
              <a:solidFill>
                <a:schemeClr val="dk1"/>
              </a:solidFill>
              <a:effectLst/>
              <a:latin typeface="+mn-lt"/>
              <a:ea typeface="+mn-ea"/>
              <a:cs typeface="+mn-cs"/>
            </a:rPr>
            <a:t> </a:t>
          </a:r>
          <a:r>
            <a:rPr lang="en-AU" dirty="0" smtClean="0">
              <a:solidFill>
                <a:schemeClr val="dk1"/>
              </a:solidFill>
              <a:effectLst/>
              <a:latin typeface="+mn-lt"/>
              <a:ea typeface="+mn-ea"/>
              <a:cs typeface="+mn-cs"/>
            </a:rPr>
            <a:t>more effectively, </a:t>
          </a:r>
          <a:r>
            <a:rPr lang="en-AU" dirty="0" err="1" smtClean="0">
              <a:solidFill>
                <a:schemeClr val="dk1"/>
              </a:solidFill>
              <a:effectLst/>
              <a:latin typeface="+mn-lt"/>
              <a:ea typeface="+mn-ea"/>
              <a:cs typeface="+mn-cs"/>
            </a:rPr>
            <a:t>ie</a:t>
          </a:r>
          <a:r>
            <a:rPr lang="en-AU" dirty="0" smtClean="0">
              <a:solidFill>
                <a:schemeClr val="dk1"/>
              </a:solidFill>
              <a:effectLst/>
              <a:latin typeface="+mn-lt"/>
              <a:ea typeface="+mn-ea"/>
              <a:cs typeface="+mn-cs"/>
            </a:rPr>
            <a:t>.  linking outlook email folders to HPRM folders </a:t>
          </a:r>
          <a:endParaRPr lang="en-AU" dirty="0"/>
        </a:p>
      </dgm:t>
    </dgm:pt>
    <dgm:pt modelId="{727B3DC8-AF64-45F1-BEE4-E4AA83D3F4A2}" type="parTrans" cxnId="{8414B79F-11A3-4393-9197-ACAA4FBEDD13}">
      <dgm:prSet/>
      <dgm:spPr/>
      <dgm:t>
        <a:bodyPr/>
        <a:lstStyle/>
        <a:p>
          <a:endParaRPr lang="en-AU"/>
        </a:p>
      </dgm:t>
    </dgm:pt>
    <dgm:pt modelId="{C3040400-189D-4096-96FB-18F5A98888CD}" type="sibTrans" cxnId="{8414B79F-11A3-4393-9197-ACAA4FBEDD13}">
      <dgm:prSet/>
      <dgm:spPr/>
      <dgm:t>
        <a:bodyPr/>
        <a:lstStyle/>
        <a:p>
          <a:endParaRPr lang="en-AU"/>
        </a:p>
      </dgm:t>
    </dgm:pt>
    <dgm:pt modelId="{963C4EFB-5E2E-4795-A3B4-7AB190EE7753}">
      <dgm:prSet phldrT="[Text]"/>
      <dgm:spPr/>
      <dgm:t>
        <a:bodyPr/>
        <a:lstStyle/>
        <a:p>
          <a:pPr algn="l" rtl="0"/>
          <a:r>
            <a:rPr lang="en-AU" dirty="0" smtClean="0">
              <a:solidFill>
                <a:schemeClr val="dk1"/>
              </a:solidFill>
              <a:effectLst/>
              <a:latin typeface="+mn-lt"/>
              <a:ea typeface="+mn-ea"/>
              <a:cs typeface="+mn-cs"/>
            </a:rPr>
            <a:t>Reduce the risk of accidental deletion of documents and folders from the File Share</a:t>
          </a:r>
          <a:endParaRPr lang="en-AU" dirty="0"/>
        </a:p>
      </dgm:t>
    </dgm:pt>
    <dgm:pt modelId="{5E893009-B26A-4009-A728-F149A3249F23}" type="parTrans" cxnId="{A4FEC262-B77F-4BCB-A62E-309D1496EC6C}">
      <dgm:prSet/>
      <dgm:spPr/>
      <dgm:t>
        <a:bodyPr/>
        <a:lstStyle/>
        <a:p>
          <a:endParaRPr lang="en-AU"/>
        </a:p>
      </dgm:t>
    </dgm:pt>
    <dgm:pt modelId="{11F6175A-23D4-4883-BCB0-740DBEC1E9F7}" type="sibTrans" cxnId="{A4FEC262-B77F-4BCB-A62E-309D1496EC6C}">
      <dgm:prSet/>
      <dgm:spPr/>
      <dgm:t>
        <a:bodyPr/>
        <a:lstStyle/>
        <a:p>
          <a:endParaRPr lang="en-AU"/>
        </a:p>
      </dgm:t>
    </dgm:pt>
    <dgm:pt modelId="{2F48EA90-E47A-4A24-9995-4E1773A1DB6F}">
      <dgm:prSet phldrT="[Text]"/>
      <dgm:spPr/>
      <dgm:t>
        <a:bodyPr/>
        <a:lstStyle/>
        <a:p>
          <a:pPr algn="l" rtl="0"/>
          <a:r>
            <a:rPr lang="en-AU" dirty="0" smtClean="0">
              <a:solidFill>
                <a:schemeClr val="dk1"/>
              </a:solidFill>
              <a:effectLst/>
              <a:latin typeface="+mn-lt"/>
              <a:ea typeface="+mn-ea"/>
              <a:cs typeface="+mn-cs"/>
            </a:rPr>
            <a:t>Able to find information more easily, even material that was “lost” (hidden) rediscovered</a:t>
          </a:r>
        </a:p>
      </dgm:t>
    </dgm:pt>
    <dgm:pt modelId="{1AE07B77-6692-44E0-A5F6-5F2517244992}" type="parTrans" cxnId="{CA539534-4567-47D1-A0A3-96650E1234E8}">
      <dgm:prSet/>
      <dgm:spPr/>
      <dgm:t>
        <a:bodyPr/>
        <a:lstStyle/>
        <a:p>
          <a:endParaRPr lang="en-AU"/>
        </a:p>
      </dgm:t>
    </dgm:pt>
    <dgm:pt modelId="{C5BB2A02-30E5-4254-92B6-56EAFAE16BAE}" type="sibTrans" cxnId="{CA539534-4567-47D1-A0A3-96650E1234E8}">
      <dgm:prSet/>
      <dgm:spPr/>
      <dgm:t>
        <a:bodyPr/>
        <a:lstStyle/>
        <a:p>
          <a:endParaRPr lang="en-AU"/>
        </a:p>
      </dgm:t>
    </dgm:pt>
    <dgm:pt modelId="{EFEA0D23-6705-4B3A-996B-923E435C7696}">
      <dgm:prSet/>
      <dgm:spPr/>
      <dgm:t>
        <a:bodyPr/>
        <a:lstStyle/>
        <a:p>
          <a:pPr algn="l" rtl="0"/>
          <a:r>
            <a:rPr lang="en-AU" dirty="0" smtClean="0">
              <a:solidFill>
                <a:schemeClr val="dk1"/>
              </a:solidFill>
              <a:effectLst/>
              <a:latin typeface="+mn-lt"/>
              <a:ea typeface="+mn-ea"/>
              <a:cs typeface="+mn-cs"/>
            </a:rPr>
            <a:t>Ability to now share documentation with </a:t>
          </a:r>
          <a:r>
            <a:rPr lang="en-AU" baseline="0" dirty="0" smtClean="0">
              <a:solidFill>
                <a:schemeClr val="dk1"/>
              </a:solidFill>
              <a:effectLst/>
              <a:latin typeface="+mn-lt"/>
              <a:ea typeface="+mn-ea"/>
              <a:cs typeface="+mn-cs"/>
            </a:rPr>
            <a:t>agencies</a:t>
          </a:r>
          <a:r>
            <a:rPr lang="en-AU" dirty="0" smtClean="0">
              <a:solidFill>
                <a:schemeClr val="dk1"/>
              </a:solidFill>
              <a:effectLst/>
              <a:latin typeface="+mn-lt"/>
              <a:ea typeface="+mn-ea"/>
              <a:cs typeface="+mn-cs"/>
            </a:rPr>
            <a:t> – previously restricted by Network access can now be facilitated through My </a:t>
          </a:r>
          <a:r>
            <a:rPr lang="en-AU" dirty="0" err="1" smtClean="0">
              <a:solidFill>
                <a:schemeClr val="dk1"/>
              </a:solidFill>
              <a:effectLst/>
              <a:latin typeface="+mn-lt"/>
              <a:ea typeface="+mn-ea"/>
              <a:cs typeface="+mn-cs"/>
            </a:rPr>
            <a:t>UniApps</a:t>
          </a:r>
          <a:endParaRPr lang="en-AU" dirty="0" smtClean="0">
            <a:solidFill>
              <a:schemeClr val="dk1"/>
            </a:solidFill>
            <a:effectLst/>
            <a:latin typeface="+mn-lt"/>
            <a:ea typeface="+mn-ea"/>
            <a:cs typeface="+mn-cs"/>
          </a:endParaRPr>
        </a:p>
      </dgm:t>
    </dgm:pt>
    <dgm:pt modelId="{31052798-C90D-4F42-863D-9E4568788688}" type="parTrans" cxnId="{83E29303-69A7-4CE4-AE20-113C0867A8F6}">
      <dgm:prSet/>
      <dgm:spPr/>
      <dgm:t>
        <a:bodyPr/>
        <a:lstStyle/>
        <a:p>
          <a:endParaRPr lang="en-AU"/>
        </a:p>
      </dgm:t>
    </dgm:pt>
    <dgm:pt modelId="{39DFB705-1B25-401C-BF38-07BE0C27920D}" type="sibTrans" cxnId="{83E29303-69A7-4CE4-AE20-113C0867A8F6}">
      <dgm:prSet/>
      <dgm:spPr/>
      <dgm:t>
        <a:bodyPr/>
        <a:lstStyle/>
        <a:p>
          <a:endParaRPr lang="en-AU"/>
        </a:p>
      </dgm:t>
    </dgm:pt>
    <dgm:pt modelId="{B2BA898D-30F0-421C-988F-3157ABAF7D44}">
      <dgm:prSet/>
      <dgm:spPr/>
      <dgm:t>
        <a:bodyPr/>
        <a:lstStyle/>
        <a:p>
          <a:pPr algn="l" rtl="0"/>
          <a:r>
            <a:rPr lang="en-AU" dirty="0" smtClean="0">
              <a:solidFill>
                <a:schemeClr val="dk1"/>
              </a:solidFill>
              <a:effectLst/>
              <a:latin typeface="+mn-lt"/>
              <a:ea typeface="+mn-ea"/>
              <a:cs typeface="+mn-cs"/>
            </a:rPr>
            <a:t>Improved capacity to share with other areas across the University reducing </a:t>
          </a:r>
          <a:r>
            <a:rPr lang="en-AU" smtClean="0">
              <a:solidFill>
                <a:schemeClr val="dk1"/>
              </a:solidFill>
              <a:effectLst/>
              <a:latin typeface="+mn-lt"/>
              <a:ea typeface="+mn-ea"/>
              <a:cs typeface="+mn-cs"/>
            </a:rPr>
            <a:t>file duplications</a:t>
          </a:r>
          <a:endParaRPr lang="en-AU" dirty="0">
            <a:solidFill>
              <a:schemeClr val="dk1"/>
            </a:solidFill>
            <a:effectLst/>
            <a:latin typeface="+mn-lt"/>
            <a:ea typeface="+mn-ea"/>
            <a:cs typeface="+mn-cs"/>
          </a:endParaRPr>
        </a:p>
      </dgm:t>
    </dgm:pt>
    <dgm:pt modelId="{7A327D7E-AB73-47BF-992A-6FFE6EB38FD8}" type="parTrans" cxnId="{138F927A-2C34-446D-B5F8-5D21018694A5}">
      <dgm:prSet/>
      <dgm:spPr/>
      <dgm:t>
        <a:bodyPr/>
        <a:lstStyle/>
        <a:p>
          <a:endParaRPr lang="en-AU"/>
        </a:p>
      </dgm:t>
    </dgm:pt>
    <dgm:pt modelId="{487205C0-D9CB-44AF-824B-6EE04EFFED6A}" type="sibTrans" cxnId="{138F927A-2C34-446D-B5F8-5D21018694A5}">
      <dgm:prSet/>
      <dgm:spPr/>
      <dgm:t>
        <a:bodyPr/>
        <a:lstStyle/>
        <a:p>
          <a:endParaRPr lang="en-AU"/>
        </a:p>
      </dgm:t>
    </dgm:pt>
    <dgm:pt modelId="{88E58DB2-CDC2-4F3B-BCC9-662B3BC08CFC}">
      <dgm:prSet/>
      <dgm:spPr/>
      <dgm:t>
        <a:bodyPr/>
        <a:lstStyle/>
        <a:p>
          <a:pPr algn="l" rtl="0"/>
          <a:r>
            <a:rPr lang="en-AU" dirty="0" smtClean="0">
              <a:solidFill>
                <a:schemeClr val="dk1"/>
              </a:solidFill>
              <a:effectLst/>
              <a:latin typeface="+mn-lt"/>
              <a:ea typeface="+mn-ea"/>
              <a:cs typeface="+mn-cs"/>
            </a:rPr>
            <a:t>More open records access for units across businesses has improved searching experiences</a:t>
          </a:r>
          <a:endParaRPr lang="en-AU" dirty="0">
            <a:solidFill>
              <a:schemeClr val="dk1"/>
            </a:solidFill>
            <a:effectLst/>
            <a:latin typeface="+mn-lt"/>
            <a:ea typeface="+mn-ea"/>
            <a:cs typeface="+mn-cs"/>
          </a:endParaRPr>
        </a:p>
      </dgm:t>
    </dgm:pt>
    <dgm:pt modelId="{DFA773DF-0679-4D22-886D-402BE2D2EC69}" type="parTrans" cxnId="{558D9FAF-6C04-4366-8BD4-F412BF177FE9}">
      <dgm:prSet/>
      <dgm:spPr/>
      <dgm:t>
        <a:bodyPr/>
        <a:lstStyle/>
        <a:p>
          <a:endParaRPr lang="en-AU"/>
        </a:p>
      </dgm:t>
    </dgm:pt>
    <dgm:pt modelId="{FB85FAC5-BB34-445F-A91E-5A87D1CE00CE}" type="sibTrans" cxnId="{558D9FAF-6C04-4366-8BD4-F412BF177FE9}">
      <dgm:prSet/>
      <dgm:spPr/>
      <dgm:t>
        <a:bodyPr/>
        <a:lstStyle/>
        <a:p>
          <a:endParaRPr lang="en-AU"/>
        </a:p>
      </dgm:t>
    </dgm:pt>
    <dgm:pt modelId="{5BB5D300-17CF-44DE-8C79-0C2567C47AF6}" type="pres">
      <dgm:prSet presAssocID="{A1E008FF-41D0-477C-A555-20ECE9C0562F}" presName="CompostProcess" presStyleCnt="0">
        <dgm:presLayoutVars>
          <dgm:dir/>
          <dgm:resizeHandles val="exact"/>
        </dgm:presLayoutVars>
      </dgm:prSet>
      <dgm:spPr/>
      <dgm:t>
        <a:bodyPr/>
        <a:lstStyle/>
        <a:p>
          <a:endParaRPr lang="en-AU"/>
        </a:p>
      </dgm:t>
    </dgm:pt>
    <dgm:pt modelId="{687CF06A-2DC7-4A1A-B0C1-39E40F6A0C0F}" type="pres">
      <dgm:prSet presAssocID="{A1E008FF-41D0-477C-A555-20ECE9C0562F}" presName="arrow" presStyleLbl="bgShp" presStyleIdx="0" presStyleCnt="1"/>
      <dgm:spPr/>
    </dgm:pt>
    <dgm:pt modelId="{8D101FA1-109E-4693-B708-7832F82A378C}" type="pres">
      <dgm:prSet presAssocID="{A1E008FF-41D0-477C-A555-20ECE9C0562F}" presName="linearProcess" presStyleCnt="0"/>
      <dgm:spPr/>
    </dgm:pt>
    <dgm:pt modelId="{5A9AC63A-08B9-4AB2-A58E-57DC68EAC682}" type="pres">
      <dgm:prSet presAssocID="{DDB339FC-4F2D-46E6-B1DB-91AF1119893F}" presName="textNode" presStyleLbl="node1" presStyleIdx="0" presStyleCnt="8">
        <dgm:presLayoutVars>
          <dgm:bulletEnabled val="1"/>
        </dgm:presLayoutVars>
      </dgm:prSet>
      <dgm:spPr/>
      <dgm:t>
        <a:bodyPr/>
        <a:lstStyle/>
        <a:p>
          <a:endParaRPr lang="en-AU"/>
        </a:p>
      </dgm:t>
    </dgm:pt>
    <dgm:pt modelId="{E39462B0-696D-4105-8EB4-DA2FF4B5E401}" type="pres">
      <dgm:prSet presAssocID="{2195AE15-9284-40D5-A868-F9B492491664}" presName="sibTrans" presStyleCnt="0"/>
      <dgm:spPr/>
    </dgm:pt>
    <dgm:pt modelId="{9262A646-FBD4-439E-9D58-9BF0E6733D9D}" type="pres">
      <dgm:prSet presAssocID="{6C428E3D-A604-448A-8441-D2E661870CEE}" presName="textNode" presStyleLbl="node1" presStyleIdx="1" presStyleCnt="8">
        <dgm:presLayoutVars>
          <dgm:bulletEnabled val="1"/>
        </dgm:presLayoutVars>
      </dgm:prSet>
      <dgm:spPr/>
      <dgm:t>
        <a:bodyPr/>
        <a:lstStyle/>
        <a:p>
          <a:endParaRPr lang="en-AU"/>
        </a:p>
      </dgm:t>
    </dgm:pt>
    <dgm:pt modelId="{E9BE6DFD-48A6-4FF7-85D5-A1842BEE56EF}" type="pres">
      <dgm:prSet presAssocID="{D21679F9-9509-4D84-932E-8B9C89EB9FFC}" presName="sibTrans" presStyleCnt="0"/>
      <dgm:spPr/>
    </dgm:pt>
    <dgm:pt modelId="{8C38AEDE-548E-47DB-B707-58DD080206CA}" type="pres">
      <dgm:prSet presAssocID="{C6FB00B3-ADF7-4DED-A2FE-492A5E43D66C}" presName="textNode" presStyleLbl="node1" presStyleIdx="2" presStyleCnt="8">
        <dgm:presLayoutVars>
          <dgm:bulletEnabled val="1"/>
        </dgm:presLayoutVars>
      </dgm:prSet>
      <dgm:spPr/>
      <dgm:t>
        <a:bodyPr/>
        <a:lstStyle/>
        <a:p>
          <a:endParaRPr lang="en-AU"/>
        </a:p>
      </dgm:t>
    </dgm:pt>
    <dgm:pt modelId="{B167F4FE-5DDF-4E63-AE0C-CDBB34C1DE31}" type="pres">
      <dgm:prSet presAssocID="{C3040400-189D-4096-96FB-18F5A98888CD}" presName="sibTrans" presStyleCnt="0"/>
      <dgm:spPr/>
    </dgm:pt>
    <dgm:pt modelId="{100BC693-8263-4398-A8E1-DDF06201C942}" type="pres">
      <dgm:prSet presAssocID="{963C4EFB-5E2E-4795-A3B4-7AB190EE7753}" presName="textNode" presStyleLbl="node1" presStyleIdx="3" presStyleCnt="8">
        <dgm:presLayoutVars>
          <dgm:bulletEnabled val="1"/>
        </dgm:presLayoutVars>
      </dgm:prSet>
      <dgm:spPr/>
      <dgm:t>
        <a:bodyPr/>
        <a:lstStyle/>
        <a:p>
          <a:endParaRPr lang="en-AU"/>
        </a:p>
      </dgm:t>
    </dgm:pt>
    <dgm:pt modelId="{91E11325-BCAF-4AC7-BD37-3360BDF6773A}" type="pres">
      <dgm:prSet presAssocID="{11F6175A-23D4-4883-BCB0-740DBEC1E9F7}" presName="sibTrans" presStyleCnt="0"/>
      <dgm:spPr/>
    </dgm:pt>
    <dgm:pt modelId="{C3AEE83F-918C-42EC-806F-CDAF199A8BC2}" type="pres">
      <dgm:prSet presAssocID="{88E58DB2-CDC2-4F3B-BCC9-662B3BC08CFC}" presName="textNode" presStyleLbl="node1" presStyleIdx="4" presStyleCnt="8">
        <dgm:presLayoutVars>
          <dgm:bulletEnabled val="1"/>
        </dgm:presLayoutVars>
      </dgm:prSet>
      <dgm:spPr/>
      <dgm:t>
        <a:bodyPr/>
        <a:lstStyle/>
        <a:p>
          <a:endParaRPr lang="en-AU"/>
        </a:p>
      </dgm:t>
    </dgm:pt>
    <dgm:pt modelId="{A114A9AF-1A72-4816-8D60-5F06D3DABD3F}" type="pres">
      <dgm:prSet presAssocID="{FB85FAC5-BB34-445F-A91E-5A87D1CE00CE}" presName="sibTrans" presStyleCnt="0"/>
      <dgm:spPr/>
    </dgm:pt>
    <dgm:pt modelId="{1194C0D5-D702-46D9-A046-0E2306D791D5}" type="pres">
      <dgm:prSet presAssocID="{B2BA898D-30F0-421C-988F-3157ABAF7D44}" presName="textNode" presStyleLbl="node1" presStyleIdx="5" presStyleCnt="8">
        <dgm:presLayoutVars>
          <dgm:bulletEnabled val="1"/>
        </dgm:presLayoutVars>
      </dgm:prSet>
      <dgm:spPr/>
      <dgm:t>
        <a:bodyPr/>
        <a:lstStyle/>
        <a:p>
          <a:endParaRPr lang="en-AU"/>
        </a:p>
      </dgm:t>
    </dgm:pt>
    <dgm:pt modelId="{9CD78188-B333-470A-BCF7-5BD1C0994BA7}" type="pres">
      <dgm:prSet presAssocID="{487205C0-D9CB-44AF-824B-6EE04EFFED6A}" presName="sibTrans" presStyleCnt="0"/>
      <dgm:spPr/>
    </dgm:pt>
    <dgm:pt modelId="{A8A03CBA-9A47-49B7-9DD1-42AB28990236}" type="pres">
      <dgm:prSet presAssocID="{2F48EA90-E47A-4A24-9995-4E1773A1DB6F}" presName="textNode" presStyleLbl="node1" presStyleIdx="6" presStyleCnt="8">
        <dgm:presLayoutVars>
          <dgm:bulletEnabled val="1"/>
        </dgm:presLayoutVars>
      </dgm:prSet>
      <dgm:spPr/>
      <dgm:t>
        <a:bodyPr/>
        <a:lstStyle/>
        <a:p>
          <a:endParaRPr lang="en-AU"/>
        </a:p>
      </dgm:t>
    </dgm:pt>
    <dgm:pt modelId="{2985518C-E86D-406F-82CD-A3EF8E852E15}" type="pres">
      <dgm:prSet presAssocID="{C5BB2A02-30E5-4254-92B6-56EAFAE16BAE}" presName="sibTrans" presStyleCnt="0"/>
      <dgm:spPr/>
    </dgm:pt>
    <dgm:pt modelId="{D8F9D943-370F-4DB6-9A13-4707AF308D59}" type="pres">
      <dgm:prSet presAssocID="{EFEA0D23-6705-4B3A-996B-923E435C7696}" presName="textNode" presStyleLbl="node1" presStyleIdx="7" presStyleCnt="8">
        <dgm:presLayoutVars>
          <dgm:bulletEnabled val="1"/>
        </dgm:presLayoutVars>
      </dgm:prSet>
      <dgm:spPr/>
      <dgm:t>
        <a:bodyPr/>
        <a:lstStyle/>
        <a:p>
          <a:endParaRPr lang="en-AU"/>
        </a:p>
      </dgm:t>
    </dgm:pt>
  </dgm:ptLst>
  <dgm:cxnLst>
    <dgm:cxn modelId="{559FA552-C61B-42F7-B003-59B63148EE91}" srcId="{A1E008FF-41D0-477C-A555-20ECE9C0562F}" destId="{DDB339FC-4F2D-46E6-B1DB-91AF1119893F}" srcOrd="0" destOrd="0" parTransId="{ABEFFAC1-2BBA-4FC2-A64B-74F2D39CA345}" sibTransId="{2195AE15-9284-40D5-A868-F9B492491664}"/>
    <dgm:cxn modelId="{0F12FEB3-D196-4A05-B7CF-87DC30220A81}" type="presOf" srcId="{6C428E3D-A604-448A-8441-D2E661870CEE}" destId="{9262A646-FBD4-439E-9D58-9BF0E6733D9D}" srcOrd="0" destOrd="0" presId="urn:microsoft.com/office/officeart/2005/8/layout/hProcess9"/>
    <dgm:cxn modelId="{C9487A46-EC28-4B01-8FF5-D24556768501}" type="presOf" srcId="{963C4EFB-5E2E-4795-A3B4-7AB190EE7753}" destId="{100BC693-8263-4398-A8E1-DDF06201C942}" srcOrd="0" destOrd="0" presId="urn:microsoft.com/office/officeart/2005/8/layout/hProcess9"/>
    <dgm:cxn modelId="{E1D2EEF3-65B8-4159-B2B7-FE8309223819}" type="presOf" srcId="{EFEA0D23-6705-4B3A-996B-923E435C7696}" destId="{D8F9D943-370F-4DB6-9A13-4707AF308D59}" srcOrd="0" destOrd="0" presId="urn:microsoft.com/office/officeart/2005/8/layout/hProcess9"/>
    <dgm:cxn modelId="{6F586C4C-EB56-494E-BA0A-2F827FF3EBE1}" type="presOf" srcId="{B2BA898D-30F0-421C-988F-3157ABAF7D44}" destId="{1194C0D5-D702-46D9-A046-0E2306D791D5}" srcOrd="0" destOrd="0" presId="urn:microsoft.com/office/officeart/2005/8/layout/hProcess9"/>
    <dgm:cxn modelId="{F78AD96B-A789-420A-93ED-90BAA13ED8EE}" srcId="{A1E008FF-41D0-477C-A555-20ECE9C0562F}" destId="{6C428E3D-A604-448A-8441-D2E661870CEE}" srcOrd="1" destOrd="0" parTransId="{CC038753-9A68-43A0-B31E-88AB07B4C9CD}" sibTransId="{D21679F9-9509-4D84-932E-8B9C89EB9FFC}"/>
    <dgm:cxn modelId="{A4FEC262-B77F-4BCB-A62E-309D1496EC6C}" srcId="{A1E008FF-41D0-477C-A555-20ECE9C0562F}" destId="{963C4EFB-5E2E-4795-A3B4-7AB190EE7753}" srcOrd="3" destOrd="0" parTransId="{5E893009-B26A-4009-A728-F149A3249F23}" sibTransId="{11F6175A-23D4-4883-BCB0-740DBEC1E9F7}"/>
    <dgm:cxn modelId="{CA539534-4567-47D1-A0A3-96650E1234E8}" srcId="{A1E008FF-41D0-477C-A555-20ECE9C0562F}" destId="{2F48EA90-E47A-4A24-9995-4E1773A1DB6F}" srcOrd="6" destOrd="0" parTransId="{1AE07B77-6692-44E0-A5F6-5F2517244992}" sibTransId="{C5BB2A02-30E5-4254-92B6-56EAFAE16BAE}"/>
    <dgm:cxn modelId="{8414B79F-11A3-4393-9197-ACAA4FBEDD13}" srcId="{A1E008FF-41D0-477C-A555-20ECE9C0562F}" destId="{C6FB00B3-ADF7-4DED-A2FE-492A5E43D66C}" srcOrd="2" destOrd="0" parTransId="{727B3DC8-AF64-45F1-BEE4-E4AA83D3F4A2}" sibTransId="{C3040400-189D-4096-96FB-18F5A98888CD}"/>
    <dgm:cxn modelId="{D5F27D41-D721-4168-A903-7D7033DBC444}" type="presOf" srcId="{DDB339FC-4F2D-46E6-B1DB-91AF1119893F}" destId="{5A9AC63A-08B9-4AB2-A58E-57DC68EAC682}" srcOrd="0" destOrd="0" presId="urn:microsoft.com/office/officeart/2005/8/layout/hProcess9"/>
    <dgm:cxn modelId="{13600492-96F1-4372-A6FD-11C91331A951}" type="presOf" srcId="{C6FB00B3-ADF7-4DED-A2FE-492A5E43D66C}" destId="{8C38AEDE-548E-47DB-B707-58DD080206CA}" srcOrd="0" destOrd="0" presId="urn:microsoft.com/office/officeart/2005/8/layout/hProcess9"/>
    <dgm:cxn modelId="{F4B83038-10B7-48F2-B6A6-F12F233D660B}" type="presOf" srcId="{88E58DB2-CDC2-4F3B-BCC9-662B3BC08CFC}" destId="{C3AEE83F-918C-42EC-806F-CDAF199A8BC2}" srcOrd="0" destOrd="0" presId="urn:microsoft.com/office/officeart/2005/8/layout/hProcess9"/>
    <dgm:cxn modelId="{138F927A-2C34-446D-B5F8-5D21018694A5}" srcId="{A1E008FF-41D0-477C-A555-20ECE9C0562F}" destId="{B2BA898D-30F0-421C-988F-3157ABAF7D44}" srcOrd="5" destOrd="0" parTransId="{7A327D7E-AB73-47BF-992A-6FFE6EB38FD8}" sibTransId="{487205C0-D9CB-44AF-824B-6EE04EFFED6A}"/>
    <dgm:cxn modelId="{9F89FA37-75E6-4ED1-AD58-B8A274332BE9}" type="presOf" srcId="{2F48EA90-E47A-4A24-9995-4E1773A1DB6F}" destId="{A8A03CBA-9A47-49B7-9DD1-42AB28990236}" srcOrd="0" destOrd="0" presId="urn:microsoft.com/office/officeart/2005/8/layout/hProcess9"/>
    <dgm:cxn modelId="{AE321771-D753-4445-85D2-19CE71AE1C1C}" type="presOf" srcId="{A1E008FF-41D0-477C-A555-20ECE9C0562F}" destId="{5BB5D300-17CF-44DE-8C79-0C2567C47AF6}" srcOrd="0" destOrd="0" presId="urn:microsoft.com/office/officeart/2005/8/layout/hProcess9"/>
    <dgm:cxn modelId="{83E29303-69A7-4CE4-AE20-113C0867A8F6}" srcId="{A1E008FF-41D0-477C-A555-20ECE9C0562F}" destId="{EFEA0D23-6705-4B3A-996B-923E435C7696}" srcOrd="7" destOrd="0" parTransId="{31052798-C90D-4F42-863D-9E4568788688}" sibTransId="{39DFB705-1B25-401C-BF38-07BE0C27920D}"/>
    <dgm:cxn modelId="{558D9FAF-6C04-4366-8BD4-F412BF177FE9}" srcId="{A1E008FF-41D0-477C-A555-20ECE9C0562F}" destId="{88E58DB2-CDC2-4F3B-BCC9-662B3BC08CFC}" srcOrd="4" destOrd="0" parTransId="{DFA773DF-0679-4D22-886D-402BE2D2EC69}" sibTransId="{FB85FAC5-BB34-445F-A91E-5A87D1CE00CE}"/>
    <dgm:cxn modelId="{69D5C147-0022-4819-8086-033FC45AC7FB}" type="presParOf" srcId="{5BB5D300-17CF-44DE-8C79-0C2567C47AF6}" destId="{687CF06A-2DC7-4A1A-B0C1-39E40F6A0C0F}" srcOrd="0" destOrd="0" presId="urn:microsoft.com/office/officeart/2005/8/layout/hProcess9"/>
    <dgm:cxn modelId="{94205B46-2A12-4288-A633-F2EED40530EE}" type="presParOf" srcId="{5BB5D300-17CF-44DE-8C79-0C2567C47AF6}" destId="{8D101FA1-109E-4693-B708-7832F82A378C}" srcOrd="1" destOrd="0" presId="urn:microsoft.com/office/officeart/2005/8/layout/hProcess9"/>
    <dgm:cxn modelId="{7CB39A5E-0125-46A3-AAA9-BB9FD8DA5C42}" type="presParOf" srcId="{8D101FA1-109E-4693-B708-7832F82A378C}" destId="{5A9AC63A-08B9-4AB2-A58E-57DC68EAC682}" srcOrd="0" destOrd="0" presId="urn:microsoft.com/office/officeart/2005/8/layout/hProcess9"/>
    <dgm:cxn modelId="{45670416-20EC-49E6-8946-92481DBA2BE2}" type="presParOf" srcId="{8D101FA1-109E-4693-B708-7832F82A378C}" destId="{E39462B0-696D-4105-8EB4-DA2FF4B5E401}" srcOrd="1" destOrd="0" presId="urn:microsoft.com/office/officeart/2005/8/layout/hProcess9"/>
    <dgm:cxn modelId="{F4ED611E-30F4-4458-8783-EAB4B1DE2D80}" type="presParOf" srcId="{8D101FA1-109E-4693-B708-7832F82A378C}" destId="{9262A646-FBD4-439E-9D58-9BF0E6733D9D}" srcOrd="2" destOrd="0" presId="urn:microsoft.com/office/officeart/2005/8/layout/hProcess9"/>
    <dgm:cxn modelId="{1072D7FE-C2D3-415D-A287-0CD1652402D4}" type="presParOf" srcId="{8D101FA1-109E-4693-B708-7832F82A378C}" destId="{E9BE6DFD-48A6-4FF7-85D5-A1842BEE56EF}" srcOrd="3" destOrd="0" presId="urn:microsoft.com/office/officeart/2005/8/layout/hProcess9"/>
    <dgm:cxn modelId="{CB0054DE-4EFF-4827-B7C0-12A8ED3B36AC}" type="presParOf" srcId="{8D101FA1-109E-4693-B708-7832F82A378C}" destId="{8C38AEDE-548E-47DB-B707-58DD080206CA}" srcOrd="4" destOrd="0" presId="urn:microsoft.com/office/officeart/2005/8/layout/hProcess9"/>
    <dgm:cxn modelId="{C9369CDB-0F2F-4808-8AC1-0CF9562A3D31}" type="presParOf" srcId="{8D101FA1-109E-4693-B708-7832F82A378C}" destId="{B167F4FE-5DDF-4E63-AE0C-CDBB34C1DE31}" srcOrd="5" destOrd="0" presId="urn:microsoft.com/office/officeart/2005/8/layout/hProcess9"/>
    <dgm:cxn modelId="{3EFAC3DA-9DC9-4F59-AD0A-7BED060BACEB}" type="presParOf" srcId="{8D101FA1-109E-4693-B708-7832F82A378C}" destId="{100BC693-8263-4398-A8E1-DDF06201C942}" srcOrd="6" destOrd="0" presId="urn:microsoft.com/office/officeart/2005/8/layout/hProcess9"/>
    <dgm:cxn modelId="{FD9D24BA-516E-4093-A486-C46131408B87}" type="presParOf" srcId="{8D101FA1-109E-4693-B708-7832F82A378C}" destId="{91E11325-BCAF-4AC7-BD37-3360BDF6773A}" srcOrd="7" destOrd="0" presId="urn:microsoft.com/office/officeart/2005/8/layout/hProcess9"/>
    <dgm:cxn modelId="{48D6696D-BB5A-4230-9D4E-44A480873DE5}" type="presParOf" srcId="{8D101FA1-109E-4693-B708-7832F82A378C}" destId="{C3AEE83F-918C-42EC-806F-CDAF199A8BC2}" srcOrd="8" destOrd="0" presId="urn:microsoft.com/office/officeart/2005/8/layout/hProcess9"/>
    <dgm:cxn modelId="{A8993F81-92DA-4F7C-931E-A79AFF8A50D3}" type="presParOf" srcId="{8D101FA1-109E-4693-B708-7832F82A378C}" destId="{A114A9AF-1A72-4816-8D60-5F06D3DABD3F}" srcOrd="9" destOrd="0" presId="urn:microsoft.com/office/officeart/2005/8/layout/hProcess9"/>
    <dgm:cxn modelId="{16DE1A52-52E9-4C29-9A08-04A5CFCE0B6A}" type="presParOf" srcId="{8D101FA1-109E-4693-B708-7832F82A378C}" destId="{1194C0D5-D702-46D9-A046-0E2306D791D5}" srcOrd="10" destOrd="0" presId="urn:microsoft.com/office/officeart/2005/8/layout/hProcess9"/>
    <dgm:cxn modelId="{6A4FCC15-93E0-454B-8C53-6DC1D400F877}" type="presParOf" srcId="{8D101FA1-109E-4693-B708-7832F82A378C}" destId="{9CD78188-B333-470A-BCF7-5BD1C0994BA7}" srcOrd="11" destOrd="0" presId="urn:microsoft.com/office/officeart/2005/8/layout/hProcess9"/>
    <dgm:cxn modelId="{81207FE2-9676-41CC-AAE7-836B5379A9E4}" type="presParOf" srcId="{8D101FA1-109E-4693-B708-7832F82A378C}" destId="{A8A03CBA-9A47-49B7-9DD1-42AB28990236}" srcOrd="12" destOrd="0" presId="urn:microsoft.com/office/officeart/2005/8/layout/hProcess9"/>
    <dgm:cxn modelId="{54633369-250E-4D0D-B828-56396E2E9103}" type="presParOf" srcId="{8D101FA1-109E-4693-B708-7832F82A378C}" destId="{2985518C-E86D-406F-82CD-A3EF8E852E15}" srcOrd="13" destOrd="0" presId="urn:microsoft.com/office/officeart/2005/8/layout/hProcess9"/>
    <dgm:cxn modelId="{975CA8D5-EF6B-4194-A29D-E13AE8AEAF67}" type="presParOf" srcId="{8D101FA1-109E-4693-B708-7832F82A378C}" destId="{D8F9D943-370F-4DB6-9A13-4707AF308D59}"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B4491C-2E4F-4825-B743-6CF32226192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AU"/>
        </a:p>
      </dgm:t>
    </dgm:pt>
    <dgm:pt modelId="{5179E042-81B7-4F3D-9CCE-9496E4E734CA}">
      <dgm:prSet custT="1"/>
      <dgm:spPr/>
      <dgm:t>
        <a:bodyPr/>
        <a:lstStyle/>
        <a:p>
          <a:pPr algn="l" rtl="0"/>
          <a:r>
            <a:rPr lang="en-AU" sz="1400" dirty="0" smtClean="0"/>
            <a:t>Complete rollout to MGSE </a:t>
          </a:r>
          <a:endParaRPr lang="en-AU" sz="1400" dirty="0"/>
        </a:p>
      </dgm:t>
    </dgm:pt>
    <dgm:pt modelId="{A00B6684-DE24-4016-A880-CA64882B6821}" type="parTrans" cxnId="{20386D53-CAAA-4F2E-8862-BB57CFE89127}">
      <dgm:prSet/>
      <dgm:spPr/>
      <dgm:t>
        <a:bodyPr/>
        <a:lstStyle/>
        <a:p>
          <a:endParaRPr lang="en-AU" sz="1600"/>
        </a:p>
      </dgm:t>
    </dgm:pt>
    <dgm:pt modelId="{3A9C4E47-6659-4A3E-A6AE-E96C5DFE1B5B}" type="sibTrans" cxnId="{20386D53-CAAA-4F2E-8862-BB57CFE89127}">
      <dgm:prSet/>
      <dgm:spPr/>
      <dgm:t>
        <a:bodyPr/>
        <a:lstStyle/>
        <a:p>
          <a:endParaRPr lang="en-AU" sz="1600"/>
        </a:p>
      </dgm:t>
    </dgm:pt>
    <dgm:pt modelId="{10A35728-3A71-44D5-83DC-AC0879CE53B4}">
      <dgm:prSet custT="1"/>
      <dgm:spPr/>
      <dgm:t>
        <a:bodyPr/>
        <a:lstStyle/>
        <a:p>
          <a:pPr algn="l" rtl="0"/>
          <a:r>
            <a:rPr lang="en-AU" sz="1400" dirty="0" smtClean="0"/>
            <a:t>Prioritise next set of groups to be implemented</a:t>
          </a:r>
          <a:endParaRPr lang="en-AU" sz="1400" dirty="0"/>
        </a:p>
      </dgm:t>
    </dgm:pt>
    <dgm:pt modelId="{F9BE2C3B-8FA3-42ED-8F68-EC5B008A9126}" type="parTrans" cxnId="{FCB769A3-A42A-491D-9D29-D50A9D245B73}">
      <dgm:prSet/>
      <dgm:spPr/>
      <dgm:t>
        <a:bodyPr/>
        <a:lstStyle/>
        <a:p>
          <a:endParaRPr lang="en-AU" sz="1600"/>
        </a:p>
      </dgm:t>
    </dgm:pt>
    <dgm:pt modelId="{6668AC8A-961F-49BE-8BCB-F82A98F5FAB9}" type="sibTrans" cxnId="{FCB769A3-A42A-491D-9D29-D50A9D245B73}">
      <dgm:prSet/>
      <dgm:spPr/>
      <dgm:t>
        <a:bodyPr/>
        <a:lstStyle/>
        <a:p>
          <a:endParaRPr lang="en-AU" sz="1600"/>
        </a:p>
      </dgm:t>
    </dgm:pt>
    <dgm:pt modelId="{6C4E46C0-6DE5-4659-A055-A0EF54717D31}">
      <dgm:prSet custT="1"/>
      <dgm:spPr/>
      <dgm:t>
        <a:bodyPr/>
        <a:lstStyle/>
        <a:p>
          <a:pPr algn="l" rtl="0"/>
          <a:r>
            <a:rPr lang="en-AU" sz="1400" dirty="0" smtClean="0"/>
            <a:t>Develop a “Service Operating Model” to sustain the change to rolled out groups</a:t>
          </a:r>
          <a:endParaRPr lang="en-AU" sz="1400" dirty="0"/>
        </a:p>
      </dgm:t>
    </dgm:pt>
    <dgm:pt modelId="{9F460972-35C9-4542-9217-2985B54E8C8C}" type="parTrans" cxnId="{83542863-AD9D-4DBA-93F9-05B795366BD4}">
      <dgm:prSet/>
      <dgm:spPr/>
      <dgm:t>
        <a:bodyPr/>
        <a:lstStyle/>
        <a:p>
          <a:endParaRPr lang="en-AU" sz="1600"/>
        </a:p>
      </dgm:t>
    </dgm:pt>
    <dgm:pt modelId="{88788752-C41E-4A40-BE27-AF437D1030C1}" type="sibTrans" cxnId="{83542863-AD9D-4DBA-93F9-05B795366BD4}">
      <dgm:prSet/>
      <dgm:spPr/>
      <dgm:t>
        <a:bodyPr/>
        <a:lstStyle/>
        <a:p>
          <a:endParaRPr lang="en-AU" sz="1600"/>
        </a:p>
      </dgm:t>
    </dgm:pt>
    <dgm:pt modelId="{ACD7D0CE-E746-41C4-B7FE-4E369395C24C}">
      <dgm:prSet custT="1"/>
      <dgm:spPr/>
      <dgm:t>
        <a:bodyPr/>
        <a:lstStyle/>
        <a:p>
          <a:pPr algn="l" rtl="0"/>
          <a:r>
            <a:rPr lang="en-AU" sz="1400" dirty="0" smtClean="0"/>
            <a:t>Undertaking Proof Of Concept analysis to determine a solution to manage information effectively at the front end and integrate with HPRM at the back end</a:t>
          </a:r>
          <a:endParaRPr lang="en-AU" sz="1400" dirty="0"/>
        </a:p>
      </dgm:t>
    </dgm:pt>
    <dgm:pt modelId="{93280F2D-8156-4388-9058-65759706AD08}" type="parTrans" cxnId="{D72B5EE3-A0A9-4598-9125-4B7162F3F40F}">
      <dgm:prSet/>
      <dgm:spPr/>
      <dgm:t>
        <a:bodyPr/>
        <a:lstStyle/>
        <a:p>
          <a:endParaRPr lang="en-AU" sz="1600"/>
        </a:p>
      </dgm:t>
    </dgm:pt>
    <dgm:pt modelId="{6BFCB18E-3319-4E0B-A337-5707294F8194}" type="sibTrans" cxnId="{D72B5EE3-A0A9-4598-9125-4B7162F3F40F}">
      <dgm:prSet/>
      <dgm:spPr/>
      <dgm:t>
        <a:bodyPr/>
        <a:lstStyle/>
        <a:p>
          <a:endParaRPr lang="en-AU" sz="1600"/>
        </a:p>
      </dgm:t>
    </dgm:pt>
    <dgm:pt modelId="{0A95A859-22F2-43D3-AF55-846E448307FE}" type="pres">
      <dgm:prSet presAssocID="{33B4491C-2E4F-4825-B743-6CF32226192C}" presName="Name0" presStyleCnt="0">
        <dgm:presLayoutVars>
          <dgm:dir/>
          <dgm:resizeHandles val="exact"/>
        </dgm:presLayoutVars>
      </dgm:prSet>
      <dgm:spPr/>
      <dgm:t>
        <a:bodyPr/>
        <a:lstStyle/>
        <a:p>
          <a:endParaRPr lang="en-AU"/>
        </a:p>
      </dgm:t>
    </dgm:pt>
    <dgm:pt modelId="{1DF11E8F-D9D9-4EFF-9840-49CF9F5CEFD2}" type="pres">
      <dgm:prSet presAssocID="{33B4491C-2E4F-4825-B743-6CF32226192C}" presName="arrow" presStyleLbl="bgShp" presStyleIdx="0" presStyleCnt="1"/>
      <dgm:spPr/>
    </dgm:pt>
    <dgm:pt modelId="{50B6BDAC-2B7A-40A0-BCBA-99E59D7CAD48}" type="pres">
      <dgm:prSet presAssocID="{33B4491C-2E4F-4825-B743-6CF32226192C}" presName="points" presStyleCnt="0"/>
      <dgm:spPr/>
    </dgm:pt>
    <dgm:pt modelId="{F1CAC070-91A2-4292-B3AC-29FD102E6BD8}" type="pres">
      <dgm:prSet presAssocID="{5179E042-81B7-4F3D-9CCE-9496E4E734CA}" presName="compositeA" presStyleCnt="0"/>
      <dgm:spPr/>
    </dgm:pt>
    <dgm:pt modelId="{B81A7482-9E0F-4CC0-9A41-16CDBC8999A6}" type="pres">
      <dgm:prSet presAssocID="{5179E042-81B7-4F3D-9CCE-9496E4E734CA}" presName="textA" presStyleLbl="revTx" presStyleIdx="0" presStyleCnt="4" custScaleX="188615" custLinFactNeighborX="-303">
        <dgm:presLayoutVars>
          <dgm:bulletEnabled val="1"/>
        </dgm:presLayoutVars>
      </dgm:prSet>
      <dgm:spPr/>
      <dgm:t>
        <a:bodyPr/>
        <a:lstStyle/>
        <a:p>
          <a:endParaRPr lang="en-AU"/>
        </a:p>
      </dgm:t>
    </dgm:pt>
    <dgm:pt modelId="{2074FD1C-A8C8-4BC3-B14B-E13BE18CC5DB}" type="pres">
      <dgm:prSet presAssocID="{5179E042-81B7-4F3D-9CCE-9496E4E734CA}" presName="circleA" presStyleLbl="node1" presStyleIdx="0" presStyleCnt="4"/>
      <dgm:spPr/>
    </dgm:pt>
    <dgm:pt modelId="{8A742D22-B850-408C-A5E6-D15827D161BB}" type="pres">
      <dgm:prSet presAssocID="{5179E042-81B7-4F3D-9CCE-9496E4E734CA}" presName="spaceA" presStyleCnt="0"/>
      <dgm:spPr/>
    </dgm:pt>
    <dgm:pt modelId="{E44A0FA8-B93F-41EC-8B0C-58F1D7816F70}" type="pres">
      <dgm:prSet presAssocID="{3A9C4E47-6659-4A3E-A6AE-E96C5DFE1B5B}" presName="space" presStyleCnt="0"/>
      <dgm:spPr/>
    </dgm:pt>
    <dgm:pt modelId="{1716227A-46F0-4AAD-A567-141DBCDAA087}" type="pres">
      <dgm:prSet presAssocID="{10A35728-3A71-44D5-83DC-AC0879CE53B4}" presName="compositeB" presStyleCnt="0"/>
      <dgm:spPr/>
    </dgm:pt>
    <dgm:pt modelId="{DBDBDF95-91C2-4736-9AAB-667E8BE0A196}" type="pres">
      <dgm:prSet presAssocID="{10A35728-3A71-44D5-83DC-AC0879CE53B4}" presName="textB" presStyleLbl="revTx" presStyleIdx="1" presStyleCnt="4" custScaleX="194698">
        <dgm:presLayoutVars>
          <dgm:bulletEnabled val="1"/>
        </dgm:presLayoutVars>
      </dgm:prSet>
      <dgm:spPr/>
      <dgm:t>
        <a:bodyPr/>
        <a:lstStyle/>
        <a:p>
          <a:endParaRPr lang="en-AU"/>
        </a:p>
      </dgm:t>
    </dgm:pt>
    <dgm:pt modelId="{75BEC2FB-8AF7-42B9-8856-2AF70753B52B}" type="pres">
      <dgm:prSet presAssocID="{10A35728-3A71-44D5-83DC-AC0879CE53B4}" presName="circleB" presStyleLbl="node1" presStyleIdx="1" presStyleCnt="4"/>
      <dgm:spPr/>
    </dgm:pt>
    <dgm:pt modelId="{1AA54A1D-EB6B-450F-90D0-396D224A2A0A}" type="pres">
      <dgm:prSet presAssocID="{10A35728-3A71-44D5-83DC-AC0879CE53B4}" presName="spaceB" presStyleCnt="0"/>
      <dgm:spPr/>
    </dgm:pt>
    <dgm:pt modelId="{F38CE09B-49EA-4196-97DC-95C43A294670}" type="pres">
      <dgm:prSet presAssocID="{6668AC8A-961F-49BE-8BCB-F82A98F5FAB9}" presName="space" presStyleCnt="0"/>
      <dgm:spPr/>
    </dgm:pt>
    <dgm:pt modelId="{EED13F8B-649E-4CE5-98D4-6AA7BE1C5CAD}" type="pres">
      <dgm:prSet presAssocID="{6C4E46C0-6DE5-4659-A055-A0EF54717D31}" presName="compositeA" presStyleCnt="0"/>
      <dgm:spPr/>
    </dgm:pt>
    <dgm:pt modelId="{59E72485-096F-4C54-BD60-D4D17F660BC1}" type="pres">
      <dgm:prSet presAssocID="{6C4E46C0-6DE5-4659-A055-A0EF54717D31}" presName="textA" presStyleLbl="revTx" presStyleIdx="2" presStyleCnt="4" custScaleX="243889">
        <dgm:presLayoutVars>
          <dgm:bulletEnabled val="1"/>
        </dgm:presLayoutVars>
      </dgm:prSet>
      <dgm:spPr/>
      <dgm:t>
        <a:bodyPr/>
        <a:lstStyle/>
        <a:p>
          <a:endParaRPr lang="en-AU"/>
        </a:p>
      </dgm:t>
    </dgm:pt>
    <dgm:pt modelId="{991DCD53-3050-45DC-9463-8430DF9A9BBE}" type="pres">
      <dgm:prSet presAssocID="{6C4E46C0-6DE5-4659-A055-A0EF54717D31}" presName="circleA" presStyleLbl="node1" presStyleIdx="2" presStyleCnt="4"/>
      <dgm:spPr/>
    </dgm:pt>
    <dgm:pt modelId="{2741A1CF-7348-4ABB-BF71-292B584E3D97}" type="pres">
      <dgm:prSet presAssocID="{6C4E46C0-6DE5-4659-A055-A0EF54717D31}" presName="spaceA" presStyleCnt="0"/>
      <dgm:spPr/>
    </dgm:pt>
    <dgm:pt modelId="{F7F1065F-9A96-4D68-8D9B-54F8C9639168}" type="pres">
      <dgm:prSet presAssocID="{88788752-C41E-4A40-BE27-AF437D1030C1}" presName="space" presStyleCnt="0"/>
      <dgm:spPr/>
    </dgm:pt>
    <dgm:pt modelId="{9E318555-B084-42D4-874D-511CA7171785}" type="pres">
      <dgm:prSet presAssocID="{ACD7D0CE-E746-41C4-B7FE-4E369395C24C}" presName="compositeB" presStyleCnt="0"/>
      <dgm:spPr/>
    </dgm:pt>
    <dgm:pt modelId="{59FEEAC5-E75B-458A-AC11-D2D42BBEB80C}" type="pres">
      <dgm:prSet presAssocID="{ACD7D0CE-E746-41C4-B7FE-4E369395C24C}" presName="textB" presStyleLbl="revTx" presStyleIdx="3" presStyleCnt="4" custScaleX="391765">
        <dgm:presLayoutVars>
          <dgm:bulletEnabled val="1"/>
        </dgm:presLayoutVars>
      </dgm:prSet>
      <dgm:spPr/>
      <dgm:t>
        <a:bodyPr/>
        <a:lstStyle/>
        <a:p>
          <a:endParaRPr lang="en-AU"/>
        </a:p>
      </dgm:t>
    </dgm:pt>
    <dgm:pt modelId="{D0A357CF-4C4F-446F-8E48-7105ED51E100}" type="pres">
      <dgm:prSet presAssocID="{ACD7D0CE-E746-41C4-B7FE-4E369395C24C}" presName="circleB" presStyleLbl="node1" presStyleIdx="3" presStyleCnt="4"/>
      <dgm:spPr/>
    </dgm:pt>
    <dgm:pt modelId="{DCE63035-6F54-4A99-AEC0-20A86093EC0E}" type="pres">
      <dgm:prSet presAssocID="{ACD7D0CE-E746-41C4-B7FE-4E369395C24C}" presName="spaceB" presStyleCnt="0"/>
      <dgm:spPr/>
    </dgm:pt>
  </dgm:ptLst>
  <dgm:cxnLst>
    <dgm:cxn modelId="{FCB769A3-A42A-491D-9D29-D50A9D245B73}" srcId="{33B4491C-2E4F-4825-B743-6CF32226192C}" destId="{10A35728-3A71-44D5-83DC-AC0879CE53B4}" srcOrd="1" destOrd="0" parTransId="{F9BE2C3B-8FA3-42ED-8F68-EC5B008A9126}" sibTransId="{6668AC8A-961F-49BE-8BCB-F82A98F5FAB9}"/>
    <dgm:cxn modelId="{20386D53-CAAA-4F2E-8862-BB57CFE89127}" srcId="{33B4491C-2E4F-4825-B743-6CF32226192C}" destId="{5179E042-81B7-4F3D-9CCE-9496E4E734CA}" srcOrd="0" destOrd="0" parTransId="{A00B6684-DE24-4016-A880-CA64882B6821}" sibTransId="{3A9C4E47-6659-4A3E-A6AE-E96C5DFE1B5B}"/>
    <dgm:cxn modelId="{2A4D2E5E-CD90-443C-8E1A-C6D80DC4C1E2}" type="presOf" srcId="{6C4E46C0-6DE5-4659-A055-A0EF54717D31}" destId="{59E72485-096F-4C54-BD60-D4D17F660BC1}" srcOrd="0" destOrd="0" presId="urn:microsoft.com/office/officeart/2005/8/layout/hProcess11"/>
    <dgm:cxn modelId="{622A8E94-559B-4C69-8D33-B701C9AC9786}" type="presOf" srcId="{10A35728-3A71-44D5-83DC-AC0879CE53B4}" destId="{DBDBDF95-91C2-4736-9AAB-667E8BE0A196}" srcOrd="0" destOrd="0" presId="urn:microsoft.com/office/officeart/2005/8/layout/hProcess11"/>
    <dgm:cxn modelId="{CC545270-8AA9-4660-B375-9C319F145FAD}" type="presOf" srcId="{ACD7D0CE-E746-41C4-B7FE-4E369395C24C}" destId="{59FEEAC5-E75B-458A-AC11-D2D42BBEB80C}" srcOrd="0" destOrd="0" presId="urn:microsoft.com/office/officeart/2005/8/layout/hProcess11"/>
    <dgm:cxn modelId="{3043DF21-F7BC-4894-84D9-0B91072CD2BB}" type="presOf" srcId="{5179E042-81B7-4F3D-9CCE-9496E4E734CA}" destId="{B81A7482-9E0F-4CC0-9A41-16CDBC8999A6}" srcOrd="0" destOrd="0" presId="urn:microsoft.com/office/officeart/2005/8/layout/hProcess11"/>
    <dgm:cxn modelId="{CA5C256F-CEAA-4BE7-8ED3-129CD5C9D96B}" type="presOf" srcId="{33B4491C-2E4F-4825-B743-6CF32226192C}" destId="{0A95A859-22F2-43D3-AF55-846E448307FE}" srcOrd="0" destOrd="0" presId="urn:microsoft.com/office/officeart/2005/8/layout/hProcess11"/>
    <dgm:cxn modelId="{83542863-AD9D-4DBA-93F9-05B795366BD4}" srcId="{33B4491C-2E4F-4825-B743-6CF32226192C}" destId="{6C4E46C0-6DE5-4659-A055-A0EF54717D31}" srcOrd="2" destOrd="0" parTransId="{9F460972-35C9-4542-9217-2985B54E8C8C}" sibTransId="{88788752-C41E-4A40-BE27-AF437D1030C1}"/>
    <dgm:cxn modelId="{D72B5EE3-A0A9-4598-9125-4B7162F3F40F}" srcId="{33B4491C-2E4F-4825-B743-6CF32226192C}" destId="{ACD7D0CE-E746-41C4-B7FE-4E369395C24C}" srcOrd="3" destOrd="0" parTransId="{93280F2D-8156-4388-9058-65759706AD08}" sibTransId="{6BFCB18E-3319-4E0B-A337-5707294F8194}"/>
    <dgm:cxn modelId="{CF600B0E-C776-409C-93AD-8B806EA586EF}" type="presParOf" srcId="{0A95A859-22F2-43D3-AF55-846E448307FE}" destId="{1DF11E8F-D9D9-4EFF-9840-49CF9F5CEFD2}" srcOrd="0" destOrd="0" presId="urn:microsoft.com/office/officeart/2005/8/layout/hProcess11"/>
    <dgm:cxn modelId="{929D0535-5337-4EB9-A42E-64041D927B9A}" type="presParOf" srcId="{0A95A859-22F2-43D3-AF55-846E448307FE}" destId="{50B6BDAC-2B7A-40A0-BCBA-99E59D7CAD48}" srcOrd="1" destOrd="0" presId="urn:microsoft.com/office/officeart/2005/8/layout/hProcess11"/>
    <dgm:cxn modelId="{DCFF0EE5-ACAB-4008-A63E-8E494C6F92C5}" type="presParOf" srcId="{50B6BDAC-2B7A-40A0-BCBA-99E59D7CAD48}" destId="{F1CAC070-91A2-4292-B3AC-29FD102E6BD8}" srcOrd="0" destOrd="0" presId="urn:microsoft.com/office/officeart/2005/8/layout/hProcess11"/>
    <dgm:cxn modelId="{98661A67-7860-44DE-9AEB-AC8F75341898}" type="presParOf" srcId="{F1CAC070-91A2-4292-B3AC-29FD102E6BD8}" destId="{B81A7482-9E0F-4CC0-9A41-16CDBC8999A6}" srcOrd="0" destOrd="0" presId="urn:microsoft.com/office/officeart/2005/8/layout/hProcess11"/>
    <dgm:cxn modelId="{DB109606-83CC-4441-A7EF-B3F2908BF2BA}" type="presParOf" srcId="{F1CAC070-91A2-4292-B3AC-29FD102E6BD8}" destId="{2074FD1C-A8C8-4BC3-B14B-E13BE18CC5DB}" srcOrd="1" destOrd="0" presId="urn:microsoft.com/office/officeart/2005/8/layout/hProcess11"/>
    <dgm:cxn modelId="{B568FD5A-411A-4D80-A574-6FA83F1D4F2E}" type="presParOf" srcId="{F1CAC070-91A2-4292-B3AC-29FD102E6BD8}" destId="{8A742D22-B850-408C-A5E6-D15827D161BB}" srcOrd="2" destOrd="0" presId="urn:microsoft.com/office/officeart/2005/8/layout/hProcess11"/>
    <dgm:cxn modelId="{A0533C48-CB44-43C6-9F43-EA7BA7112CCA}" type="presParOf" srcId="{50B6BDAC-2B7A-40A0-BCBA-99E59D7CAD48}" destId="{E44A0FA8-B93F-41EC-8B0C-58F1D7816F70}" srcOrd="1" destOrd="0" presId="urn:microsoft.com/office/officeart/2005/8/layout/hProcess11"/>
    <dgm:cxn modelId="{C7965660-F446-4FF7-9118-B63AE96D7930}" type="presParOf" srcId="{50B6BDAC-2B7A-40A0-BCBA-99E59D7CAD48}" destId="{1716227A-46F0-4AAD-A567-141DBCDAA087}" srcOrd="2" destOrd="0" presId="urn:microsoft.com/office/officeart/2005/8/layout/hProcess11"/>
    <dgm:cxn modelId="{5EB7BF93-AE87-42F8-A5D0-224093C67CCF}" type="presParOf" srcId="{1716227A-46F0-4AAD-A567-141DBCDAA087}" destId="{DBDBDF95-91C2-4736-9AAB-667E8BE0A196}" srcOrd="0" destOrd="0" presId="urn:microsoft.com/office/officeart/2005/8/layout/hProcess11"/>
    <dgm:cxn modelId="{6275AE9F-BC21-4EDC-BCE2-AFE3C699622B}" type="presParOf" srcId="{1716227A-46F0-4AAD-A567-141DBCDAA087}" destId="{75BEC2FB-8AF7-42B9-8856-2AF70753B52B}" srcOrd="1" destOrd="0" presId="urn:microsoft.com/office/officeart/2005/8/layout/hProcess11"/>
    <dgm:cxn modelId="{A1487F6D-682B-4747-B42E-5CBF6F1DE733}" type="presParOf" srcId="{1716227A-46F0-4AAD-A567-141DBCDAA087}" destId="{1AA54A1D-EB6B-450F-90D0-396D224A2A0A}" srcOrd="2" destOrd="0" presId="urn:microsoft.com/office/officeart/2005/8/layout/hProcess11"/>
    <dgm:cxn modelId="{B1D90FA4-DD18-489C-B9CE-60283D6B1DD4}" type="presParOf" srcId="{50B6BDAC-2B7A-40A0-BCBA-99E59D7CAD48}" destId="{F38CE09B-49EA-4196-97DC-95C43A294670}" srcOrd="3" destOrd="0" presId="urn:microsoft.com/office/officeart/2005/8/layout/hProcess11"/>
    <dgm:cxn modelId="{9C968D51-F8E9-41F1-873B-A887F86DFE71}" type="presParOf" srcId="{50B6BDAC-2B7A-40A0-BCBA-99E59D7CAD48}" destId="{EED13F8B-649E-4CE5-98D4-6AA7BE1C5CAD}" srcOrd="4" destOrd="0" presId="urn:microsoft.com/office/officeart/2005/8/layout/hProcess11"/>
    <dgm:cxn modelId="{AB6AEA9E-CEE9-4290-9278-7632145077AA}" type="presParOf" srcId="{EED13F8B-649E-4CE5-98D4-6AA7BE1C5CAD}" destId="{59E72485-096F-4C54-BD60-D4D17F660BC1}" srcOrd="0" destOrd="0" presId="urn:microsoft.com/office/officeart/2005/8/layout/hProcess11"/>
    <dgm:cxn modelId="{6054B0AE-9681-4B52-82B3-4998FD2D49FB}" type="presParOf" srcId="{EED13F8B-649E-4CE5-98D4-6AA7BE1C5CAD}" destId="{991DCD53-3050-45DC-9463-8430DF9A9BBE}" srcOrd="1" destOrd="0" presId="urn:microsoft.com/office/officeart/2005/8/layout/hProcess11"/>
    <dgm:cxn modelId="{B5FBE575-605E-444F-9AC3-EB12970339EE}" type="presParOf" srcId="{EED13F8B-649E-4CE5-98D4-6AA7BE1C5CAD}" destId="{2741A1CF-7348-4ABB-BF71-292B584E3D97}" srcOrd="2" destOrd="0" presId="urn:microsoft.com/office/officeart/2005/8/layout/hProcess11"/>
    <dgm:cxn modelId="{3B1837C2-72ED-4C07-80A4-ABDA07EC2F1A}" type="presParOf" srcId="{50B6BDAC-2B7A-40A0-BCBA-99E59D7CAD48}" destId="{F7F1065F-9A96-4D68-8D9B-54F8C9639168}" srcOrd="5" destOrd="0" presId="urn:microsoft.com/office/officeart/2005/8/layout/hProcess11"/>
    <dgm:cxn modelId="{60C2A459-C159-45B1-80B7-1AB6E3CA79B6}" type="presParOf" srcId="{50B6BDAC-2B7A-40A0-BCBA-99E59D7CAD48}" destId="{9E318555-B084-42D4-874D-511CA7171785}" srcOrd="6" destOrd="0" presId="urn:microsoft.com/office/officeart/2005/8/layout/hProcess11"/>
    <dgm:cxn modelId="{B6E09526-BF1E-4D83-ACE6-1F78CB28E2BF}" type="presParOf" srcId="{9E318555-B084-42D4-874D-511CA7171785}" destId="{59FEEAC5-E75B-458A-AC11-D2D42BBEB80C}" srcOrd="0" destOrd="0" presId="urn:microsoft.com/office/officeart/2005/8/layout/hProcess11"/>
    <dgm:cxn modelId="{3A1A1AEE-0152-44F6-AD72-C93C67001E08}" type="presParOf" srcId="{9E318555-B084-42D4-874D-511CA7171785}" destId="{D0A357CF-4C4F-446F-8E48-7105ED51E100}" srcOrd="1" destOrd="0" presId="urn:microsoft.com/office/officeart/2005/8/layout/hProcess11"/>
    <dgm:cxn modelId="{ABBD5E14-B48F-4AC1-9EEC-B797EF33DB8E}" type="presParOf" srcId="{9E318555-B084-42D4-874D-511CA7171785}" destId="{DCE63035-6F54-4A99-AEC0-20A86093EC0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C50345-620E-4368-93A7-CD35ADB19F9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AU"/>
        </a:p>
      </dgm:t>
    </dgm:pt>
    <dgm:pt modelId="{BA640EA9-22BD-4DAE-A03C-56094B72A26C}">
      <dgm:prSet phldrT="[Text]"/>
      <dgm:spPr/>
      <dgm:t>
        <a:bodyPr/>
        <a:lstStyle/>
        <a:p>
          <a:r>
            <a:rPr lang="en-AU" b="1" dirty="0" smtClean="0"/>
            <a:t>Do not use your University of Melbourne password credentials.</a:t>
          </a:r>
          <a:r>
            <a:rPr lang="en-AU" dirty="0" smtClean="0"/>
            <a:t> </a:t>
          </a:r>
          <a:endParaRPr lang="en-AU" dirty="0"/>
        </a:p>
      </dgm:t>
    </dgm:pt>
    <dgm:pt modelId="{A1677849-6043-43B1-AE2B-AB3CBD37E57C}" type="parTrans" cxnId="{8310885B-87BE-4852-812B-E69F46875E10}">
      <dgm:prSet/>
      <dgm:spPr/>
      <dgm:t>
        <a:bodyPr/>
        <a:lstStyle/>
        <a:p>
          <a:endParaRPr lang="en-AU"/>
        </a:p>
      </dgm:t>
    </dgm:pt>
    <dgm:pt modelId="{3489DA9D-5124-4E4A-A5CA-3BA6E01B2C1C}" type="sibTrans" cxnId="{8310885B-87BE-4852-812B-E69F46875E10}">
      <dgm:prSet/>
      <dgm:spPr/>
      <dgm:t>
        <a:bodyPr/>
        <a:lstStyle/>
        <a:p>
          <a:endParaRPr lang="en-AU"/>
        </a:p>
      </dgm:t>
    </dgm:pt>
    <dgm:pt modelId="{498616D8-463C-4DC4-BFA8-2F499F762BCB}">
      <dgm:prSet phldrT="[Text]"/>
      <dgm:spPr/>
      <dgm:t>
        <a:bodyPr/>
        <a:lstStyle/>
        <a:p>
          <a:r>
            <a:rPr lang="en-AU" b="1" dirty="0" smtClean="0"/>
            <a:t>Use Two-factor Authentication.</a:t>
          </a:r>
          <a:endParaRPr lang="en-AU" dirty="0"/>
        </a:p>
      </dgm:t>
    </dgm:pt>
    <dgm:pt modelId="{4C5BA537-A81D-4943-BFF8-4D91071F2C86}" type="parTrans" cxnId="{1334F853-248F-4459-8524-07DB843CBEC2}">
      <dgm:prSet/>
      <dgm:spPr/>
      <dgm:t>
        <a:bodyPr/>
        <a:lstStyle/>
        <a:p>
          <a:endParaRPr lang="en-AU"/>
        </a:p>
      </dgm:t>
    </dgm:pt>
    <dgm:pt modelId="{C2E79865-F102-46BC-A62E-4B22C42B49A1}" type="sibTrans" cxnId="{1334F853-248F-4459-8524-07DB843CBEC2}">
      <dgm:prSet/>
      <dgm:spPr/>
      <dgm:t>
        <a:bodyPr/>
        <a:lstStyle/>
        <a:p>
          <a:endParaRPr lang="en-AU"/>
        </a:p>
      </dgm:t>
    </dgm:pt>
    <dgm:pt modelId="{B40AD715-916F-4979-8014-2EED2AE8562C}">
      <dgm:prSet phldrT="[Text]"/>
      <dgm:spPr/>
      <dgm:t>
        <a:bodyPr/>
        <a:lstStyle/>
        <a:p>
          <a:r>
            <a:rPr lang="en-AU" b="1" dirty="0" smtClean="0"/>
            <a:t>Use complex and unique password combinations. </a:t>
          </a:r>
          <a:endParaRPr lang="en-AU" dirty="0"/>
        </a:p>
      </dgm:t>
    </dgm:pt>
    <dgm:pt modelId="{8BDE7F89-8A4D-4DA2-9648-8B5CA08EE949}" type="parTrans" cxnId="{1FF7D7AD-1CE5-4858-B01C-B36D7E90D893}">
      <dgm:prSet/>
      <dgm:spPr/>
      <dgm:t>
        <a:bodyPr/>
        <a:lstStyle/>
        <a:p>
          <a:endParaRPr lang="en-AU"/>
        </a:p>
      </dgm:t>
    </dgm:pt>
    <dgm:pt modelId="{6FCA877C-316D-4216-AA6B-C7E7F936334E}" type="sibTrans" cxnId="{1FF7D7AD-1CE5-4858-B01C-B36D7E90D893}">
      <dgm:prSet/>
      <dgm:spPr/>
      <dgm:t>
        <a:bodyPr/>
        <a:lstStyle/>
        <a:p>
          <a:endParaRPr lang="en-AU"/>
        </a:p>
      </dgm:t>
    </dgm:pt>
    <dgm:pt modelId="{BC9B9E4C-2BB6-43C8-8279-66BCB6F3BF40}">
      <dgm:prSet/>
      <dgm:spPr/>
      <dgm:t>
        <a:bodyPr/>
        <a:lstStyle/>
        <a:p>
          <a:r>
            <a:rPr lang="en-AU" b="1" smtClean="0"/>
            <a:t>Minimise synchronization with other cloud storage services.</a:t>
          </a:r>
          <a:endParaRPr lang="en-AU" b="1" dirty="0" smtClean="0"/>
        </a:p>
      </dgm:t>
    </dgm:pt>
    <dgm:pt modelId="{EA0AB898-451E-45E3-BA91-27B32304B83D}" type="parTrans" cxnId="{459F50C9-2AF5-46E7-83CA-E83931928D8F}">
      <dgm:prSet/>
      <dgm:spPr/>
      <dgm:t>
        <a:bodyPr/>
        <a:lstStyle/>
        <a:p>
          <a:endParaRPr lang="en-AU"/>
        </a:p>
      </dgm:t>
    </dgm:pt>
    <dgm:pt modelId="{56B6BD88-F00D-4A41-A5C9-B21383A188E5}" type="sibTrans" cxnId="{459F50C9-2AF5-46E7-83CA-E83931928D8F}">
      <dgm:prSet/>
      <dgm:spPr/>
      <dgm:t>
        <a:bodyPr/>
        <a:lstStyle/>
        <a:p>
          <a:endParaRPr lang="en-AU"/>
        </a:p>
      </dgm:t>
    </dgm:pt>
    <dgm:pt modelId="{2B17EDC0-4974-475F-AFC0-FE748E7F0C98}">
      <dgm:prSet/>
      <dgm:spPr/>
      <dgm:t>
        <a:bodyPr/>
        <a:lstStyle/>
        <a:p>
          <a:r>
            <a:rPr lang="en-AU" b="1" smtClean="0"/>
            <a:t>Remove old devices that may be linked to the service. </a:t>
          </a:r>
          <a:endParaRPr lang="en-AU" b="1" dirty="0" smtClean="0"/>
        </a:p>
      </dgm:t>
    </dgm:pt>
    <dgm:pt modelId="{FC7D5520-F599-4B0A-95C5-9C8604F759D5}" type="parTrans" cxnId="{3C222EC0-4222-4A7A-9300-BC33A09A8433}">
      <dgm:prSet/>
      <dgm:spPr/>
      <dgm:t>
        <a:bodyPr/>
        <a:lstStyle/>
        <a:p>
          <a:endParaRPr lang="en-AU"/>
        </a:p>
      </dgm:t>
    </dgm:pt>
    <dgm:pt modelId="{2309B451-8BF8-41AE-A03B-9B1F9D96DE0A}" type="sibTrans" cxnId="{3C222EC0-4222-4A7A-9300-BC33A09A8433}">
      <dgm:prSet/>
      <dgm:spPr/>
      <dgm:t>
        <a:bodyPr/>
        <a:lstStyle/>
        <a:p>
          <a:endParaRPr lang="en-AU"/>
        </a:p>
      </dgm:t>
    </dgm:pt>
    <dgm:pt modelId="{AAB7BFC5-BEF7-4EC1-8115-8CEF49348054}">
      <dgm:prSet/>
      <dgm:spPr/>
      <dgm:t>
        <a:bodyPr/>
        <a:lstStyle/>
        <a:p>
          <a:r>
            <a:rPr lang="en-AU" b="1" dirty="0" smtClean="0"/>
            <a:t>Export key records for ongoing retention and delete cloud stored information</a:t>
          </a:r>
          <a:endParaRPr lang="en-AU" b="1" dirty="0" smtClean="0"/>
        </a:p>
      </dgm:t>
    </dgm:pt>
    <dgm:pt modelId="{75500341-8D89-4C42-AF80-AB3563AF8CE8}" type="parTrans" cxnId="{26B0400B-4123-4B05-8958-753CF7AC2440}">
      <dgm:prSet/>
      <dgm:spPr/>
      <dgm:t>
        <a:bodyPr/>
        <a:lstStyle/>
        <a:p>
          <a:endParaRPr lang="en-AU"/>
        </a:p>
      </dgm:t>
    </dgm:pt>
    <dgm:pt modelId="{1367E849-881A-4ECB-99EB-500EE1B24AEA}" type="sibTrans" cxnId="{26B0400B-4123-4B05-8958-753CF7AC2440}">
      <dgm:prSet/>
      <dgm:spPr/>
      <dgm:t>
        <a:bodyPr/>
        <a:lstStyle/>
        <a:p>
          <a:endParaRPr lang="en-AU"/>
        </a:p>
      </dgm:t>
    </dgm:pt>
    <dgm:pt modelId="{B9037B41-4E57-4FE8-B97D-90E1A2351E1B}">
      <dgm:prSet/>
      <dgm:spPr/>
      <dgm:t>
        <a:bodyPr/>
        <a:lstStyle/>
        <a:p>
          <a:r>
            <a:rPr lang="en-AU" b="1" dirty="0" smtClean="0"/>
            <a:t>Apply a clear structure to your information </a:t>
          </a:r>
          <a:br>
            <a:rPr lang="en-AU" b="1" dirty="0" smtClean="0"/>
          </a:br>
          <a:r>
            <a:rPr lang="en-AU" b="1" dirty="0" smtClean="0"/>
            <a:t>(e.g. University Enterprise Classification Scheme)</a:t>
          </a:r>
          <a:endParaRPr lang="en-AU" b="1" dirty="0"/>
        </a:p>
      </dgm:t>
    </dgm:pt>
    <dgm:pt modelId="{CA304193-A31D-4014-80EA-F21D6AC0F179}" type="parTrans" cxnId="{B377345F-5568-4A0A-A85E-83482BBC85AB}">
      <dgm:prSet/>
      <dgm:spPr/>
      <dgm:t>
        <a:bodyPr/>
        <a:lstStyle/>
        <a:p>
          <a:endParaRPr lang="en-AU"/>
        </a:p>
      </dgm:t>
    </dgm:pt>
    <dgm:pt modelId="{2B14E1DE-48B8-4A5A-92A0-EA67A91405FE}" type="sibTrans" cxnId="{B377345F-5568-4A0A-A85E-83482BBC85AB}">
      <dgm:prSet/>
      <dgm:spPr/>
      <dgm:t>
        <a:bodyPr/>
        <a:lstStyle/>
        <a:p>
          <a:endParaRPr lang="en-AU"/>
        </a:p>
      </dgm:t>
    </dgm:pt>
    <dgm:pt modelId="{BCD0125E-4568-4398-A6DC-481298592802}" type="pres">
      <dgm:prSet presAssocID="{52C50345-620E-4368-93A7-CD35ADB19F90}" presName="Name0" presStyleCnt="0">
        <dgm:presLayoutVars>
          <dgm:dir/>
          <dgm:resizeHandles val="exact"/>
        </dgm:presLayoutVars>
      </dgm:prSet>
      <dgm:spPr/>
    </dgm:pt>
    <dgm:pt modelId="{B8EAC244-2128-4199-BA49-011FEAC9A82C}" type="pres">
      <dgm:prSet presAssocID="{BA640EA9-22BD-4DAE-A03C-56094B72A26C}" presName="composite" presStyleCnt="0"/>
      <dgm:spPr/>
    </dgm:pt>
    <dgm:pt modelId="{7CFB6AB4-929F-4497-91E7-2CE292F6DA16}" type="pres">
      <dgm:prSet presAssocID="{BA640EA9-22BD-4DAE-A03C-56094B72A26C}" presName="rect1" presStyleLbl="trAlignAcc1" presStyleIdx="0" presStyleCnt="7">
        <dgm:presLayoutVars>
          <dgm:bulletEnabled val="1"/>
        </dgm:presLayoutVars>
      </dgm:prSet>
      <dgm:spPr/>
      <dgm:t>
        <a:bodyPr/>
        <a:lstStyle/>
        <a:p>
          <a:endParaRPr lang="en-AU"/>
        </a:p>
      </dgm:t>
    </dgm:pt>
    <dgm:pt modelId="{EFCE42AE-4E7E-4378-8F8B-136306001FC9}" type="pres">
      <dgm:prSet presAssocID="{BA640EA9-22BD-4DAE-A03C-56094B72A26C}" presName="rect2" presStyleLbl="fgImgPlace1" presStyleIdx="0" presStyleCnt="7"/>
      <dgm:spPr/>
    </dgm:pt>
    <dgm:pt modelId="{C4575115-0F6C-4F57-B00F-22343C584C4A}" type="pres">
      <dgm:prSet presAssocID="{3489DA9D-5124-4E4A-A5CA-3BA6E01B2C1C}" presName="sibTrans" presStyleCnt="0"/>
      <dgm:spPr/>
    </dgm:pt>
    <dgm:pt modelId="{B4AB404B-5811-424F-AE75-CA92AE4AEC1C}" type="pres">
      <dgm:prSet presAssocID="{498616D8-463C-4DC4-BFA8-2F499F762BCB}" presName="composite" presStyleCnt="0"/>
      <dgm:spPr/>
    </dgm:pt>
    <dgm:pt modelId="{CAE5D970-B2A6-4B12-B7DF-73210B8CF9B9}" type="pres">
      <dgm:prSet presAssocID="{498616D8-463C-4DC4-BFA8-2F499F762BCB}" presName="rect1" presStyleLbl="trAlignAcc1" presStyleIdx="1" presStyleCnt="7">
        <dgm:presLayoutVars>
          <dgm:bulletEnabled val="1"/>
        </dgm:presLayoutVars>
      </dgm:prSet>
      <dgm:spPr/>
      <dgm:t>
        <a:bodyPr/>
        <a:lstStyle/>
        <a:p>
          <a:endParaRPr lang="en-AU"/>
        </a:p>
      </dgm:t>
    </dgm:pt>
    <dgm:pt modelId="{2266C29C-B075-4A9E-8AA1-AD72266F106D}" type="pres">
      <dgm:prSet presAssocID="{498616D8-463C-4DC4-BFA8-2F499F762BCB}" presName="rect2" presStyleLbl="fgImgPlace1" presStyleIdx="1" presStyleCnt="7"/>
      <dgm:spPr/>
    </dgm:pt>
    <dgm:pt modelId="{2007D73F-2A71-4AAD-AF38-30FEF64EF6B6}" type="pres">
      <dgm:prSet presAssocID="{C2E79865-F102-46BC-A62E-4B22C42B49A1}" presName="sibTrans" presStyleCnt="0"/>
      <dgm:spPr/>
    </dgm:pt>
    <dgm:pt modelId="{76A078C0-9793-459D-B9FC-2B464D7C68B4}" type="pres">
      <dgm:prSet presAssocID="{B40AD715-916F-4979-8014-2EED2AE8562C}" presName="composite" presStyleCnt="0"/>
      <dgm:spPr/>
    </dgm:pt>
    <dgm:pt modelId="{9633A44B-90BE-467E-B68E-ABD5E83CB691}" type="pres">
      <dgm:prSet presAssocID="{B40AD715-916F-4979-8014-2EED2AE8562C}" presName="rect1" presStyleLbl="trAlignAcc1" presStyleIdx="2" presStyleCnt="7">
        <dgm:presLayoutVars>
          <dgm:bulletEnabled val="1"/>
        </dgm:presLayoutVars>
      </dgm:prSet>
      <dgm:spPr/>
      <dgm:t>
        <a:bodyPr/>
        <a:lstStyle/>
        <a:p>
          <a:endParaRPr lang="en-AU"/>
        </a:p>
      </dgm:t>
    </dgm:pt>
    <dgm:pt modelId="{5B247896-4BBF-4177-BB30-D8FE96F12C17}" type="pres">
      <dgm:prSet presAssocID="{B40AD715-916F-4979-8014-2EED2AE8562C}" presName="rect2" presStyleLbl="fgImgPlace1" presStyleIdx="2" presStyleCnt="7"/>
      <dgm:spPr/>
    </dgm:pt>
    <dgm:pt modelId="{EBA46A5A-0F6B-4845-87A1-92228ED669C7}" type="pres">
      <dgm:prSet presAssocID="{6FCA877C-316D-4216-AA6B-C7E7F936334E}" presName="sibTrans" presStyleCnt="0"/>
      <dgm:spPr/>
    </dgm:pt>
    <dgm:pt modelId="{D343AC69-B977-4B2D-A5DB-67D40C01CDFB}" type="pres">
      <dgm:prSet presAssocID="{2B17EDC0-4974-475F-AFC0-FE748E7F0C98}" presName="composite" presStyleCnt="0"/>
      <dgm:spPr/>
    </dgm:pt>
    <dgm:pt modelId="{C796F0C0-8093-48A8-A906-F3FC1252E009}" type="pres">
      <dgm:prSet presAssocID="{2B17EDC0-4974-475F-AFC0-FE748E7F0C98}" presName="rect1" presStyleLbl="trAlignAcc1" presStyleIdx="3" presStyleCnt="7">
        <dgm:presLayoutVars>
          <dgm:bulletEnabled val="1"/>
        </dgm:presLayoutVars>
      </dgm:prSet>
      <dgm:spPr/>
    </dgm:pt>
    <dgm:pt modelId="{46C5B454-7006-4BBB-8878-8417CFA82CB9}" type="pres">
      <dgm:prSet presAssocID="{2B17EDC0-4974-475F-AFC0-FE748E7F0C98}" presName="rect2" presStyleLbl="fgImgPlace1" presStyleIdx="3" presStyleCnt="7"/>
      <dgm:spPr/>
    </dgm:pt>
    <dgm:pt modelId="{CEACA419-60EF-463D-A3B9-BF42C61B62EA}" type="pres">
      <dgm:prSet presAssocID="{2309B451-8BF8-41AE-A03B-9B1F9D96DE0A}" presName="sibTrans" presStyleCnt="0"/>
      <dgm:spPr/>
    </dgm:pt>
    <dgm:pt modelId="{693552DE-0964-43EB-A959-4D1F51C5F707}" type="pres">
      <dgm:prSet presAssocID="{BC9B9E4C-2BB6-43C8-8279-66BCB6F3BF40}" presName="composite" presStyleCnt="0"/>
      <dgm:spPr/>
    </dgm:pt>
    <dgm:pt modelId="{9A173A5A-48C0-4993-8A32-5E7169D12969}" type="pres">
      <dgm:prSet presAssocID="{BC9B9E4C-2BB6-43C8-8279-66BCB6F3BF40}" presName="rect1" presStyleLbl="trAlignAcc1" presStyleIdx="4" presStyleCnt="7">
        <dgm:presLayoutVars>
          <dgm:bulletEnabled val="1"/>
        </dgm:presLayoutVars>
      </dgm:prSet>
      <dgm:spPr/>
    </dgm:pt>
    <dgm:pt modelId="{A473DB94-0435-48A2-9380-3E52DE3FD68C}" type="pres">
      <dgm:prSet presAssocID="{BC9B9E4C-2BB6-43C8-8279-66BCB6F3BF40}" presName="rect2" presStyleLbl="fgImgPlace1" presStyleIdx="4" presStyleCnt="7"/>
      <dgm:spPr/>
    </dgm:pt>
    <dgm:pt modelId="{DFD82B32-EAEA-4CE8-A102-D6E254C2AD54}" type="pres">
      <dgm:prSet presAssocID="{56B6BD88-F00D-4A41-A5C9-B21383A188E5}" presName="sibTrans" presStyleCnt="0"/>
      <dgm:spPr/>
    </dgm:pt>
    <dgm:pt modelId="{DF2A8990-C6C5-4212-B688-24719A8ECA49}" type="pres">
      <dgm:prSet presAssocID="{AAB7BFC5-BEF7-4EC1-8115-8CEF49348054}" presName="composite" presStyleCnt="0"/>
      <dgm:spPr/>
    </dgm:pt>
    <dgm:pt modelId="{BA642A48-264B-4DE1-933B-2D8DDD3C5E74}" type="pres">
      <dgm:prSet presAssocID="{AAB7BFC5-BEF7-4EC1-8115-8CEF49348054}" presName="rect1" presStyleLbl="trAlignAcc1" presStyleIdx="5" presStyleCnt="7">
        <dgm:presLayoutVars>
          <dgm:bulletEnabled val="1"/>
        </dgm:presLayoutVars>
      </dgm:prSet>
      <dgm:spPr/>
      <dgm:t>
        <a:bodyPr/>
        <a:lstStyle/>
        <a:p>
          <a:endParaRPr lang="en-AU"/>
        </a:p>
      </dgm:t>
    </dgm:pt>
    <dgm:pt modelId="{AA27162C-93EA-4F37-9600-87607586BE26}" type="pres">
      <dgm:prSet presAssocID="{AAB7BFC5-BEF7-4EC1-8115-8CEF49348054}" presName="rect2" presStyleLbl="fgImgPlace1" presStyleIdx="5" presStyleCnt="7"/>
      <dgm:spPr/>
    </dgm:pt>
    <dgm:pt modelId="{E28F2B4E-8B93-49DE-A881-70FD5FB65055}" type="pres">
      <dgm:prSet presAssocID="{1367E849-881A-4ECB-99EB-500EE1B24AEA}" presName="sibTrans" presStyleCnt="0"/>
      <dgm:spPr/>
    </dgm:pt>
    <dgm:pt modelId="{66AA1218-0019-4BDF-98A1-6702F053FDA6}" type="pres">
      <dgm:prSet presAssocID="{B9037B41-4E57-4FE8-B97D-90E1A2351E1B}" presName="composite" presStyleCnt="0"/>
      <dgm:spPr/>
    </dgm:pt>
    <dgm:pt modelId="{24FC6EC8-2377-4253-AD3D-4EF0B3EBC37D}" type="pres">
      <dgm:prSet presAssocID="{B9037B41-4E57-4FE8-B97D-90E1A2351E1B}" presName="rect1" presStyleLbl="trAlignAcc1" presStyleIdx="6" presStyleCnt="7">
        <dgm:presLayoutVars>
          <dgm:bulletEnabled val="1"/>
        </dgm:presLayoutVars>
      </dgm:prSet>
      <dgm:spPr/>
      <dgm:t>
        <a:bodyPr/>
        <a:lstStyle/>
        <a:p>
          <a:endParaRPr lang="en-AU"/>
        </a:p>
      </dgm:t>
    </dgm:pt>
    <dgm:pt modelId="{CABDA6AE-6FD6-40BD-BD75-88682A2DE8D9}" type="pres">
      <dgm:prSet presAssocID="{B9037B41-4E57-4FE8-B97D-90E1A2351E1B}" presName="rect2" presStyleLbl="fgImgPlace1" presStyleIdx="6" presStyleCnt="7"/>
      <dgm:spPr/>
    </dgm:pt>
  </dgm:ptLst>
  <dgm:cxnLst>
    <dgm:cxn modelId="{0081230A-F79C-4CFB-B068-46FFA7B1EBB5}" type="presOf" srcId="{BC9B9E4C-2BB6-43C8-8279-66BCB6F3BF40}" destId="{9A173A5A-48C0-4993-8A32-5E7169D12969}" srcOrd="0" destOrd="0" presId="urn:microsoft.com/office/officeart/2008/layout/PictureStrips"/>
    <dgm:cxn modelId="{26B0400B-4123-4B05-8958-753CF7AC2440}" srcId="{52C50345-620E-4368-93A7-CD35ADB19F90}" destId="{AAB7BFC5-BEF7-4EC1-8115-8CEF49348054}" srcOrd="5" destOrd="0" parTransId="{75500341-8D89-4C42-AF80-AB3563AF8CE8}" sibTransId="{1367E849-881A-4ECB-99EB-500EE1B24AEA}"/>
    <dgm:cxn modelId="{1FF7D7AD-1CE5-4858-B01C-B36D7E90D893}" srcId="{52C50345-620E-4368-93A7-CD35ADB19F90}" destId="{B40AD715-916F-4979-8014-2EED2AE8562C}" srcOrd="2" destOrd="0" parTransId="{8BDE7F89-8A4D-4DA2-9648-8B5CA08EE949}" sibTransId="{6FCA877C-316D-4216-AA6B-C7E7F936334E}"/>
    <dgm:cxn modelId="{C65B4A7C-3004-4B80-AF26-2610D116A445}" type="presOf" srcId="{BA640EA9-22BD-4DAE-A03C-56094B72A26C}" destId="{7CFB6AB4-929F-4497-91E7-2CE292F6DA16}" srcOrd="0" destOrd="0" presId="urn:microsoft.com/office/officeart/2008/layout/PictureStrips"/>
    <dgm:cxn modelId="{459F50C9-2AF5-46E7-83CA-E83931928D8F}" srcId="{52C50345-620E-4368-93A7-CD35ADB19F90}" destId="{BC9B9E4C-2BB6-43C8-8279-66BCB6F3BF40}" srcOrd="4" destOrd="0" parTransId="{EA0AB898-451E-45E3-BA91-27B32304B83D}" sibTransId="{56B6BD88-F00D-4A41-A5C9-B21383A188E5}"/>
    <dgm:cxn modelId="{BF2B5243-FB4F-40BB-ABF6-BF1A87F9FA65}" type="presOf" srcId="{B9037B41-4E57-4FE8-B97D-90E1A2351E1B}" destId="{24FC6EC8-2377-4253-AD3D-4EF0B3EBC37D}" srcOrd="0" destOrd="0" presId="urn:microsoft.com/office/officeart/2008/layout/PictureStrips"/>
    <dgm:cxn modelId="{3C222EC0-4222-4A7A-9300-BC33A09A8433}" srcId="{52C50345-620E-4368-93A7-CD35ADB19F90}" destId="{2B17EDC0-4974-475F-AFC0-FE748E7F0C98}" srcOrd="3" destOrd="0" parTransId="{FC7D5520-F599-4B0A-95C5-9C8604F759D5}" sibTransId="{2309B451-8BF8-41AE-A03B-9B1F9D96DE0A}"/>
    <dgm:cxn modelId="{D382148C-2DEE-487D-8E59-D37134129776}" type="presOf" srcId="{498616D8-463C-4DC4-BFA8-2F499F762BCB}" destId="{CAE5D970-B2A6-4B12-B7DF-73210B8CF9B9}" srcOrd="0" destOrd="0" presId="urn:microsoft.com/office/officeart/2008/layout/PictureStrips"/>
    <dgm:cxn modelId="{9FE6E02F-1C9E-4C41-ACC7-54395F48378B}" type="presOf" srcId="{52C50345-620E-4368-93A7-CD35ADB19F90}" destId="{BCD0125E-4568-4398-A6DC-481298592802}" srcOrd="0" destOrd="0" presId="urn:microsoft.com/office/officeart/2008/layout/PictureStrips"/>
    <dgm:cxn modelId="{74886203-CA05-48FA-927E-B1D86FDE6A19}" type="presOf" srcId="{B40AD715-916F-4979-8014-2EED2AE8562C}" destId="{9633A44B-90BE-467E-B68E-ABD5E83CB691}" srcOrd="0" destOrd="0" presId="urn:microsoft.com/office/officeart/2008/layout/PictureStrips"/>
    <dgm:cxn modelId="{8310885B-87BE-4852-812B-E69F46875E10}" srcId="{52C50345-620E-4368-93A7-CD35ADB19F90}" destId="{BA640EA9-22BD-4DAE-A03C-56094B72A26C}" srcOrd="0" destOrd="0" parTransId="{A1677849-6043-43B1-AE2B-AB3CBD37E57C}" sibTransId="{3489DA9D-5124-4E4A-A5CA-3BA6E01B2C1C}"/>
    <dgm:cxn modelId="{B377345F-5568-4A0A-A85E-83482BBC85AB}" srcId="{52C50345-620E-4368-93A7-CD35ADB19F90}" destId="{B9037B41-4E57-4FE8-B97D-90E1A2351E1B}" srcOrd="6" destOrd="0" parTransId="{CA304193-A31D-4014-80EA-F21D6AC0F179}" sibTransId="{2B14E1DE-48B8-4A5A-92A0-EA67A91405FE}"/>
    <dgm:cxn modelId="{462532F3-BA55-4FC8-8B69-281D333102C5}" type="presOf" srcId="{2B17EDC0-4974-475F-AFC0-FE748E7F0C98}" destId="{C796F0C0-8093-48A8-A906-F3FC1252E009}" srcOrd="0" destOrd="0" presId="urn:microsoft.com/office/officeart/2008/layout/PictureStrips"/>
    <dgm:cxn modelId="{9E3E528A-C529-4EB0-8889-C537548DA27B}" type="presOf" srcId="{AAB7BFC5-BEF7-4EC1-8115-8CEF49348054}" destId="{BA642A48-264B-4DE1-933B-2D8DDD3C5E74}" srcOrd="0" destOrd="0" presId="urn:microsoft.com/office/officeart/2008/layout/PictureStrips"/>
    <dgm:cxn modelId="{1334F853-248F-4459-8524-07DB843CBEC2}" srcId="{52C50345-620E-4368-93A7-CD35ADB19F90}" destId="{498616D8-463C-4DC4-BFA8-2F499F762BCB}" srcOrd="1" destOrd="0" parTransId="{4C5BA537-A81D-4943-BFF8-4D91071F2C86}" sibTransId="{C2E79865-F102-46BC-A62E-4B22C42B49A1}"/>
    <dgm:cxn modelId="{5F8AB761-14E4-41FF-BF90-A7B8535A5F97}" type="presParOf" srcId="{BCD0125E-4568-4398-A6DC-481298592802}" destId="{B8EAC244-2128-4199-BA49-011FEAC9A82C}" srcOrd="0" destOrd="0" presId="urn:microsoft.com/office/officeart/2008/layout/PictureStrips"/>
    <dgm:cxn modelId="{9D750095-4989-49DE-A37E-87DC0E57FFB9}" type="presParOf" srcId="{B8EAC244-2128-4199-BA49-011FEAC9A82C}" destId="{7CFB6AB4-929F-4497-91E7-2CE292F6DA16}" srcOrd="0" destOrd="0" presId="urn:microsoft.com/office/officeart/2008/layout/PictureStrips"/>
    <dgm:cxn modelId="{6A51C33B-DF62-4933-B021-17868F438EAB}" type="presParOf" srcId="{B8EAC244-2128-4199-BA49-011FEAC9A82C}" destId="{EFCE42AE-4E7E-4378-8F8B-136306001FC9}" srcOrd="1" destOrd="0" presId="urn:microsoft.com/office/officeart/2008/layout/PictureStrips"/>
    <dgm:cxn modelId="{0CEB11D6-1EBB-45F8-A209-B319183B4153}" type="presParOf" srcId="{BCD0125E-4568-4398-A6DC-481298592802}" destId="{C4575115-0F6C-4F57-B00F-22343C584C4A}" srcOrd="1" destOrd="0" presId="urn:microsoft.com/office/officeart/2008/layout/PictureStrips"/>
    <dgm:cxn modelId="{4BD7F80C-E9E8-4A05-AE5C-17B73878E543}" type="presParOf" srcId="{BCD0125E-4568-4398-A6DC-481298592802}" destId="{B4AB404B-5811-424F-AE75-CA92AE4AEC1C}" srcOrd="2" destOrd="0" presId="urn:microsoft.com/office/officeart/2008/layout/PictureStrips"/>
    <dgm:cxn modelId="{522567BB-1F27-424E-97D8-2E62C03842DB}" type="presParOf" srcId="{B4AB404B-5811-424F-AE75-CA92AE4AEC1C}" destId="{CAE5D970-B2A6-4B12-B7DF-73210B8CF9B9}" srcOrd="0" destOrd="0" presId="urn:microsoft.com/office/officeart/2008/layout/PictureStrips"/>
    <dgm:cxn modelId="{070BA7B6-ABED-4380-B1FA-E4A333F5D70F}" type="presParOf" srcId="{B4AB404B-5811-424F-AE75-CA92AE4AEC1C}" destId="{2266C29C-B075-4A9E-8AA1-AD72266F106D}" srcOrd="1" destOrd="0" presId="urn:microsoft.com/office/officeart/2008/layout/PictureStrips"/>
    <dgm:cxn modelId="{E0F97A42-588F-4C9F-A1E1-0CD943DB8EBD}" type="presParOf" srcId="{BCD0125E-4568-4398-A6DC-481298592802}" destId="{2007D73F-2A71-4AAD-AF38-30FEF64EF6B6}" srcOrd="3" destOrd="0" presId="urn:microsoft.com/office/officeart/2008/layout/PictureStrips"/>
    <dgm:cxn modelId="{753F0B32-AD32-453D-A63F-376D4BD131E6}" type="presParOf" srcId="{BCD0125E-4568-4398-A6DC-481298592802}" destId="{76A078C0-9793-459D-B9FC-2B464D7C68B4}" srcOrd="4" destOrd="0" presId="urn:microsoft.com/office/officeart/2008/layout/PictureStrips"/>
    <dgm:cxn modelId="{F1B59772-B0A1-47C2-82A0-F4044E6C9449}" type="presParOf" srcId="{76A078C0-9793-459D-B9FC-2B464D7C68B4}" destId="{9633A44B-90BE-467E-B68E-ABD5E83CB691}" srcOrd="0" destOrd="0" presId="urn:microsoft.com/office/officeart/2008/layout/PictureStrips"/>
    <dgm:cxn modelId="{2F28EC1D-A042-4B96-8FEF-C6BA69D72C0E}" type="presParOf" srcId="{76A078C0-9793-459D-B9FC-2B464D7C68B4}" destId="{5B247896-4BBF-4177-BB30-D8FE96F12C17}" srcOrd="1" destOrd="0" presId="urn:microsoft.com/office/officeart/2008/layout/PictureStrips"/>
    <dgm:cxn modelId="{7D572D0D-CDF3-4319-9331-3924C303C45E}" type="presParOf" srcId="{BCD0125E-4568-4398-A6DC-481298592802}" destId="{EBA46A5A-0F6B-4845-87A1-92228ED669C7}" srcOrd="5" destOrd="0" presId="urn:microsoft.com/office/officeart/2008/layout/PictureStrips"/>
    <dgm:cxn modelId="{A943ADBD-CB9D-4474-B65E-AF27C51EB8D2}" type="presParOf" srcId="{BCD0125E-4568-4398-A6DC-481298592802}" destId="{D343AC69-B977-4B2D-A5DB-67D40C01CDFB}" srcOrd="6" destOrd="0" presId="urn:microsoft.com/office/officeart/2008/layout/PictureStrips"/>
    <dgm:cxn modelId="{DC242FDF-EC4D-4708-868E-8A17505BDBC7}" type="presParOf" srcId="{D343AC69-B977-4B2D-A5DB-67D40C01CDFB}" destId="{C796F0C0-8093-48A8-A906-F3FC1252E009}" srcOrd="0" destOrd="0" presId="urn:microsoft.com/office/officeart/2008/layout/PictureStrips"/>
    <dgm:cxn modelId="{D735BF77-BD2F-4800-A3BF-960B2C49345D}" type="presParOf" srcId="{D343AC69-B977-4B2D-A5DB-67D40C01CDFB}" destId="{46C5B454-7006-4BBB-8878-8417CFA82CB9}" srcOrd="1" destOrd="0" presId="urn:microsoft.com/office/officeart/2008/layout/PictureStrips"/>
    <dgm:cxn modelId="{BC6EC1E0-51C5-419F-96F0-90C9DAFE8391}" type="presParOf" srcId="{BCD0125E-4568-4398-A6DC-481298592802}" destId="{CEACA419-60EF-463D-A3B9-BF42C61B62EA}" srcOrd="7" destOrd="0" presId="urn:microsoft.com/office/officeart/2008/layout/PictureStrips"/>
    <dgm:cxn modelId="{5316D455-3EB9-49A8-809E-331C0946F745}" type="presParOf" srcId="{BCD0125E-4568-4398-A6DC-481298592802}" destId="{693552DE-0964-43EB-A959-4D1F51C5F707}" srcOrd="8" destOrd="0" presId="urn:microsoft.com/office/officeart/2008/layout/PictureStrips"/>
    <dgm:cxn modelId="{08F32F21-AB9E-4D7B-9C76-8BC73BC9899C}" type="presParOf" srcId="{693552DE-0964-43EB-A959-4D1F51C5F707}" destId="{9A173A5A-48C0-4993-8A32-5E7169D12969}" srcOrd="0" destOrd="0" presId="urn:microsoft.com/office/officeart/2008/layout/PictureStrips"/>
    <dgm:cxn modelId="{4A5A07CF-8C2E-47A0-9085-DF934373B8E0}" type="presParOf" srcId="{693552DE-0964-43EB-A959-4D1F51C5F707}" destId="{A473DB94-0435-48A2-9380-3E52DE3FD68C}" srcOrd="1" destOrd="0" presId="urn:microsoft.com/office/officeart/2008/layout/PictureStrips"/>
    <dgm:cxn modelId="{D9D78D10-8E35-4664-9777-A42298D238C8}" type="presParOf" srcId="{BCD0125E-4568-4398-A6DC-481298592802}" destId="{DFD82B32-EAEA-4CE8-A102-D6E254C2AD54}" srcOrd="9" destOrd="0" presId="urn:microsoft.com/office/officeart/2008/layout/PictureStrips"/>
    <dgm:cxn modelId="{F1BF853D-C489-4FD3-9BA2-823201BFE7F8}" type="presParOf" srcId="{BCD0125E-4568-4398-A6DC-481298592802}" destId="{DF2A8990-C6C5-4212-B688-24719A8ECA49}" srcOrd="10" destOrd="0" presId="urn:microsoft.com/office/officeart/2008/layout/PictureStrips"/>
    <dgm:cxn modelId="{FDA0D472-C681-4044-BD56-4B53270C2C71}" type="presParOf" srcId="{DF2A8990-C6C5-4212-B688-24719A8ECA49}" destId="{BA642A48-264B-4DE1-933B-2D8DDD3C5E74}" srcOrd="0" destOrd="0" presId="urn:microsoft.com/office/officeart/2008/layout/PictureStrips"/>
    <dgm:cxn modelId="{E4255D93-4BE6-412E-A362-742C0D05876C}" type="presParOf" srcId="{DF2A8990-C6C5-4212-B688-24719A8ECA49}" destId="{AA27162C-93EA-4F37-9600-87607586BE26}" srcOrd="1" destOrd="0" presId="urn:microsoft.com/office/officeart/2008/layout/PictureStrips"/>
    <dgm:cxn modelId="{F8C7C632-F2A3-4ACC-916B-293874970238}" type="presParOf" srcId="{BCD0125E-4568-4398-A6DC-481298592802}" destId="{E28F2B4E-8B93-49DE-A881-70FD5FB65055}" srcOrd="11" destOrd="0" presId="urn:microsoft.com/office/officeart/2008/layout/PictureStrips"/>
    <dgm:cxn modelId="{2B2BA1AF-8D7B-41D7-B88F-64EDCC2C313F}" type="presParOf" srcId="{BCD0125E-4568-4398-A6DC-481298592802}" destId="{66AA1218-0019-4BDF-98A1-6702F053FDA6}" srcOrd="12" destOrd="0" presId="urn:microsoft.com/office/officeart/2008/layout/PictureStrips"/>
    <dgm:cxn modelId="{35C5A22C-0F26-488A-B05E-E60A6800E485}" type="presParOf" srcId="{66AA1218-0019-4BDF-98A1-6702F053FDA6}" destId="{24FC6EC8-2377-4253-AD3D-4EF0B3EBC37D}" srcOrd="0" destOrd="0" presId="urn:microsoft.com/office/officeart/2008/layout/PictureStrips"/>
    <dgm:cxn modelId="{378D68F0-2BDA-4F69-8FE9-1B85C8C0580B}" type="presParOf" srcId="{66AA1218-0019-4BDF-98A1-6702F053FDA6}" destId="{CABDA6AE-6FD6-40BD-BD75-88682A2DE8D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B6AB4-929F-4497-91E7-2CE292F6DA16}">
      <dsp:nvSpPr>
        <dsp:cNvPr id="0" name=""/>
        <dsp:cNvSpPr/>
      </dsp:nvSpPr>
      <dsp:spPr>
        <a:xfrm>
          <a:off x="926379" y="266276"/>
          <a:ext cx="3053703" cy="9542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6367" tIns="53340" rIns="53340" bIns="53340" numCol="1" spcCol="1270" anchor="ctr" anchorCtr="0">
          <a:noAutofit/>
        </a:bodyPr>
        <a:lstStyle/>
        <a:p>
          <a:pPr lvl="0" algn="l" defTabSz="622300">
            <a:lnSpc>
              <a:spcPct val="90000"/>
            </a:lnSpc>
            <a:spcBef>
              <a:spcPct val="0"/>
            </a:spcBef>
            <a:spcAft>
              <a:spcPct val="35000"/>
            </a:spcAft>
          </a:pPr>
          <a:r>
            <a:rPr lang="en-AU" sz="1400" b="1" kern="1200" dirty="0" smtClean="0"/>
            <a:t>Do not use your University of Melbourne password credentials.</a:t>
          </a:r>
          <a:r>
            <a:rPr lang="en-AU" sz="1400" kern="1200" dirty="0" smtClean="0"/>
            <a:t> </a:t>
          </a:r>
          <a:endParaRPr lang="en-AU" sz="1400" kern="1200" dirty="0"/>
        </a:p>
      </dsp:txBody>
      <dsp:txXfrm>
        <a:off x="926379" y="266276"/>
        <a:ext cx="3053703" cy="954282"/>
      </dsp:txXfrm>
    </dsp:sp>
    <dsp:sp modelId="{EFCE42AE-4E7E-4378-8F8B-136306001FC9}">
      <dsp:nvSpPr>
        <dsp:cNvPr id="0" name=""/>
        <dsp:cNvSpPr/>
      </dsp:nvSpPr>
      <dsp:spPr>
        <a:xfrm>
          <a:off x="799141" y="128435"/>
          <a:ext cx="667997" cy="100199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E5D970-B2A6-4B12-B7DF-73210B8CF9B9}">
      <dsp:nvSpPr>
        <dsp:cNvPr id="0" name=""/>
        <dsp:cNvSpPr/>
      </dsp:nvSpPr>
      <dsp:spPr>
        <a:xfrm>
          <a:off x="4300554" y="266276"/>
          <a:ext cx="3053703" cy="9542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6367" tIns="53340" rIns="53340" bIns="53340" numCol="1" spcCol="1270" anchor="ctr" anchorCtr="0">
          <a:noAutofit/>
        </a:bodyPr>
        <a:lstStyle/>
        <a:p>
          <a:pPr lvl="0" algn="l" defTabSz="622300">
            <a:lnSpc>
              <a:spcPct val="90000"/>
            </a:lnSpc>
            <a:spcBef>
              <a:spcPct val="0"/>
            </a:spcBef>
            <a:spcAft>
              <a:spcPct val="35000"/>
            </a:spcAft>
          </a:pPr>
          <a:r>
            <a:rPr lang="en-AU" sz="1400" b="1" kern="1200" dirty="0" smtClean="0"/>
            <a:t>Use Two-factor Authentication.</a:t>
          </a:r>
          <a:endParaRPr lang="en-AU" sz="1400" kern="1200" dirty="0"/>
        </a:p>
      </dsp:txBody>
      <dsp:txXfrm>
        <a:off x="4300554" y="266276"/>
        <a:ext cx="3053703" cy="954282"/>
      </dsp:txXfrm>
    </dsp:sp>
    <dsp:sp modelId="{2266C29C-B075-4A9E-8AA1-AD72266F106D}">
      <dsp:nvSpPr>
        <dsp:cNvPr id="0" name=""/>
        <dsp:cNvSpPr/>
      </dsp:nvSpPr>
      <dsp:spPr>
        <a:xfrm>
          <a:off x="4173317" y="128435"/>
          <a:ext cx="667997" cy="100199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3A44B-90BE-467E-B68E-ABD5E83CB691}">
      <dsp:nvSpPr>
        <dsp:cNvPr id="0" name=""/>
        <dsp:cNvSpPr/>
      </dsp:nvSpPr>
      <dsp:spPr>
        <a:xfrm>
          <a:off x="926379" y="1467611"/>
          <a:ext cx="3053703" cy="9542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6367" tIns="53340" rIns="53340" bIns="53340" numCol="1" spcCol="1270" anchor="ctr" anchorCtr="0">
          <a:noAutofit/>
        </a:bodyPr>
        <a:lstStyle/>
        <a:p>
          <a:pPr lvl="0" algn="l" defTabSz="622300">
            <a:lnSpc>
              <a:spcPct val="90000"/>
            </a:lnSpc>
            <a:spcBef>
              <a:spcPct val="0"/>
            </a:spcBef>
            <a:spcAft>
              <a:spcPct val="35000"/>
            </a:spcAft>
          </a:pPr>
          <a:r>
            <a:rPr lang="en-AU" sz="1400" b="1" kern="1200" dirty="0" smtClean="0"/>
            <a:t>Use complex and unique password combinations. </a:t>
          </a:r>
          <a:endParaRPr lang="en-AU" sz="1400" kern="1200" dirty="0"/>
        </a:p>
      </dsp:txBody>
      <dsp:txXfrm>
        <a:off x="926379" y="1467611"/>
        <a:ext cx="3053703" cy="954282"/>
      </dsp:txXfrm>
    </dsp:sp>
    <dsp:sp modelId="{5B247896-4BBF-4177-BB30-D8FE96F12C17}">
      <dsp:nvSpPr>
        <dsp:cNvPr id="0" name=""/>
        <dsp:cNvSpPr/>
      </dsp:nvSpPr>
      <dsp:spPr>
        <a:xfrm>
          <a:off x="799141" y="1329770"/>
          <a:ext cx="667997" cy="100199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96F0C0-8093-48A8-A906-F3FC1252E009}">
      <dsp:nvSpPr>
        <dsp:cNvPr id="0" name=""/>
        <dsp:cNvSpPr/>
      </dsp:nvSpPr>
      <dsp:spPr>
        <a:xfrm>
          <a:off x="4300554" y="1467611"/>
          <a:ext cx="3053703" cy="9542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6367" tIns="53340" rIns="53340" bIns="53340" numCol="1" spcCol="1270" anchor="ctr" anchorCtr="0">
          <a:noAutofit/>
        </a:bodyPr>
        <a:lstStyle/>
        <a:p>
          <a:pPr lvl="0" algn="l" defTabSz="622300">
            <a:lnSpc>
              <a:spcPct val="90000"/>
            </a:lnSpc>
            <a:spcBef>
              <a:spcPct val="0"/>
            </a:spcBef>
            <a:spcAft>
              <a:spcPct val="35000"/>
            </a:spcAft>
          </a:pPr>
          <a:r>
            <a:rPr lang="en-AU" sz="1400" b="1" kern="1200" smtClean="0"/>
            <a:t>Remove old devices that may be linked to the service. </a:t>
          </a:r>
          <a:endParaRPr lang="en-AU" sz="1400" b="1" kern="1200" dirty="0" smtClean="0"/>
        </a:p>
      </dsp:txBody>
      <dsp:txXfrm>
        <a:off x="4300554" y="1467611"/>
        <a:ext cx="3053703" cy="954282"/>
      </dsp:txXfrm>
    </dsp:sp>
    <dsp:sp modelId="{46C5B454-7006-4BBB-8878-8417CFA82CB9}">
      <dsp:nvSpPr>
        <dsp:cNvPr id="0" name=""/>
        <dsp:cNvSpPr/>
      </dsp:nvSpPr>
      <dsp:spPr>
        <a:xfrm>
          <a:off x="4173317" y="1329770"/>
          <a:ext cx="667997" cy="100199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173A5A-48C0-4993-8A32-5E7169D12969}">
      <dsp:nvSpPr>
        <dsp:cNvPr id="0" name=""/>
        <dsp:cNvSpPr/>
      </dsp:nvSpPr>
      <dsp:spPr>
        <a:xfrm>
          <a:off x="926379" y="2668946"/>
          <a:ext cx="3053703" cy="9542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6367" tIns="53340" rIns="53340" bIns="53340" numCol="1" spcCol="1270" anchor="ctr" anchorCtr="0">
          <a:noAutofit/>
        </a:bodyPr>
        <a:lstStyle/>
        <a:p>
          <a:pPr lvl="0" algn="l" defTabSz="622300">
            <a:lnSpc>
              <a:spcPct val="90000"/>
            </a:lnSpc>
            <a:spcBef>
              <a:spcPct val="0"/>
            </a:spcBef>
            <a:spcAft>
              <a:spcPct val="35000"/>
            </a:spcAft>
          </a:pPr>
          <a:r>
            <a:rPr lang="en-AU" sz="1400" b="1" kern="1200" smtClean="0"/>
            <a:t>Minimise synchronization with other cloud storage services.</a:t>
          </a:r>
          <a:endParaRPr lang="en-AU" sz="1400" b="1" kern="1200" dirty="0" smtClean="0"/>
        </a:p>
      </dsp:txBody>
      <dsp:txXfrm>
        <a:off x="926379" y="2668946"/>
        <a:ext cx="3053703" cy="954282"/>
      </dsp:txXfrm>
    </dsp:sp>
    <dsp:sp modelId="{A473DB94-0435-48A2-9380-3E52DE3FD68C}">
      <dsp:nvSpPr>
        <dsp:cNvPr id="0" name=""/>
        <dsp:cNvSpPr/>
      </dsp:nvSpPr>
      <dsp:spPr>
        <a:xfrm>
          <a:off x="799141" y="2531106"/>
          <a:ext cx="667997" cy="100199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642A48-264B-4DE1-933B-2D8DDD3C5E74}">
      <dsp:nvSpPr>
        <dsp:cNvPr id="0" name=""/>
        <dsp:cNvSpPr/>
      </dsp:nvSpPr>
      <dsp:spPr>
        <a:xfrm>
          <a:off x="4300554" y="2668946"/>
          <a:ext cx="3053703" cy="9542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6367" tIns="53340" rIns="53340" bIns="53340" numCol="1" spcCol="1270" anchor="ctr" anchorCtr="0">
          <a:noAutofit/>
        </a:bodyPr>
        <a:lstStyle/>
        <a:p>
          <a:pPr lvl="0" algn="l" defTabSz="622300">
            <a:lnSpc>
              <a:spcPct val="90000"/>
            </a:lnSpc>
            <a:spcBef>
              <a:spcPct val="0"/>
            </a:spcBef>
            <a:spcAft>
              <a:spcPct val="35000"/>
            </a:spcAft>
          </a:pPr>
          <a:r>
            <a:rPr lang="en-AU" sz="1400" b="1" kern="1200" dirty="0" smtClean="0"/>
            <a:t>Export key records for ongoing retention and delete cloud stored information</a:t>
          </a:r>
          <a:endParaRPr lang="en-AU" sz="1400" b="1" kern="1200" dirty="0" smtClean="0"/>
        </a:p>
      </dsp:txBody>
      <dsp:txXfrm>
        <a:off x="4300554" y="2668946"/>
        <a:ext cx="3053703" cy="954282"/>
      </dsp:txXfrm>
    </dsp:sp>
    <dsp:sp modelId="{AA27162C-93EA-4F37-9600-87607586BE26}">
      <dsp:nvSpPr>
        <dsp:cNvPr id="0" name=""/>
        <dsp:cNvSpPr/>
      </dsp:nvSpPr>
      <dsp:spPr>
        <a:xfrm>
          <a:off x="4173317" y="2531106"/>
          <a:ext cx="667997" cy="100199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FC6EC8-2377-4253-AD3D-4EF0B3EBC37D}">
      <dsp:nvSpPr>
        <dsp:cNvPr id="0" name=""/>
        <dsp:cNvSpPr/>
      </dsp:nvSpPr>
      <dsp:spPr>
        <a:xfrm>
          <a:off x="2613467" y="3870282"/>
          <a:ext cx="3053703" cy="9542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6367" tIns="53340" rIns="53340" bIns="53340" numCol="1" spcCol="1270" anchor="ctr" anchorCtr="0">
          <a:noAutofit/>
        </a:bodyPr>
        <a:lstStyle/>
        <a:p>
          <a:pPr lvl="0" algn="l" defTabSz="622300">
            <a:lnSpc>
              <a:spcPct val="90000"/>
            </a:lnSpc>
            <a:spcBef>
              <a:spcPct val="0"/>
            </a:spcBef>
            <a:spcAft>
              <a:spcPct val="35000"/>
            </a:spcAft>
          </a:pPr>
          <a:r>
            <a:rPr lang="en-AU" sz="1400" b="1" kern="1200" dirty="0" smtClean="0"/>
            <a:t>Apply a clear structure to your information </a:t>
          </a:r>
          <a:br>
            <a:rPr lang="en-AU" sz="1400" b="1" kern="1200" dirty="0" smtClean="0"/>
          </a:br>
          <a:r>
            <a:rPr lang="en-AU" sz="1400" b="1" kern="1200" dirty="0" smtClean="0"/>
            <a:t>(e.g. University Enterprise Classification Scheme)</a:t>
          </a:r>
          <a:endParaRPr lang="en-AU" sz="1400" b="1" kern="1200" dirty="0"/>
        </a:p>
      </dsp:txBody>
      <dsp:txXfrm>
        <a:off x="2613467" y="3870282"/>
        <a:ext cx="3053703" cy="954282"/>
      </dsp:txXfrm>
    </dsp:sp>
    <dsp:sp modelId="{CABDA6AE-6FD6-40BD-BD75-88682A2DE8D9}">
      <dsp:nvSpPr>
        <dsp:cNvPr id="0" name=""/>
        <dsp:cNvSpPr/>
      </dsp:nvSpPr>
      <dsp:spPr>
        <a:xfrm>
          <a:off x="2486229" y="3732441"/>
          <a:ext cx="667997" cy="100199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C556C90E-8F7B-4F2E-A626-4CDEAC2DB7F5}" type="datetimeFigureOut">
              <a:rPr lang="en-AU" smtClean="0"/>
              <a:t>8/03/2017</a:t>
            </a:fld>
            <a:endParaRPr lang="en-AU"/>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C39C592-205C-46F9-B6B8-B78C9B8FD600}" type="slidenum">
              <a:rPr lang="en-AU" smtClean="0"/>
              <a:t>‹#›</a:t>
            </a:fld>
            <a:endParaRPr lang="en-AU"/>
          </a:p>
        </p:txBody>
      </p:sp>
    </p:spTree>
    <p:extLst>
      <p:ext uri="{BB962C8B-B14F-4D97-AF65-F5344CB8AC3E}">
        <p14:creationId xmlns:p14="http://schemas.microsoft.com/office/powerpoint/2010/main" val="2550886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ea typeface="ＭＳ Ｐゴシック" pitchFamily="-107" charset="-128"/>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fld id="{AD89B261-CED5-EB42-835A-F26B273B0E71}" type="datetimeFigureOut">
              <a:rPr lang="en-AU"/>
              <a:pPr/>
              <a:t>8/03/2017</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0720" y="4721186"/>
            <a:ext cx="5445760" cy="4472702"/>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ea typeface="ＭＳ Ｐゴシック" pitchFamily="-107" charset="-128"/>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cs typeface="ＭＳ Ｐゴシック" charset="-128"/>
              </a:defRPr>
            </a:lvl1pPr>
          </a:lstStyle>
          <a:p>
            <a:fld id="{102DF18C-6A63-B24E-AF5F-A519C8524551}" type="slidenum">
              <a:rPr lang="en-AU"/>
              <a:pPr/>
              <a:t>‹#›</a:t>
            </a:fld>
            <a:endParaRPr lang="en-AU"/>
          </a:p>
        </p:txBody>
      </p:sp>
    </p:spTree>
    <p:extLst>
      <p:ext uri="{BB962C8B-B14F-4D97-AF65-F5344CB8AC3E}">
        <p14:creationId xmlns:p14="http://schemas.microsoft.com/office/powerpoint/2010/main" val="1183283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a:lstStyle/>
          <a:p>
            <a:fld id="{20CB6724-459F-354E-9568-B35463C2E93F}" type="slidenum">
              <a:rPr lang="en-US"/>
              <a:pPr/>
              <a:t>1</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extLst>
      <p:ext uri="{BB962C8B-B14F-4D97-AF65-F5344CB8AC3E}">
        <p14:creationId xmlns:p14="http://schemas.microsoft.com/office/powerpoint/2010/main" val="426822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a:lstStyle/>
          <a:p>
            <a:fld id="{20CB6724-459F-354E-9568-B35463C2E93F}" type="slidenum">
              <a:rPr lang="en-US"/>
              <a:pPr/>
              <a:t>26</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extLst>
      <p:ext uri="{BB962C8B-B14F-4D97-AF65-F5344CB8AC3E}">
        <p14:creationId xmlns:p14="http://schemas.microsoft.com/office/powerpoint/2010/main" val="402849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a:lstStyle/>
          <a:p>
            <a:fld id="{20CB6724-459F-354E-9568-B35463C2E93F}" type="slidenum">
              <a:rPr lang="en-US"/>
              <a:pPr/>
              <a:t>34</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extLst>
      <p:ext uri="{BB962C8B-B14F-4D97-AF65-F5344CB8AC3E}">
        <p14:creationId xmlns:p14="http://schemas.microsoft.com/office/powerpoint/2010/main" val="122843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a:lstStyle/>
          <a:p>
            <a:fld id="{20CB6724-459F-354E-9568-B35463C2E93F}" type="slidenum">
              <a:rPr lang="en-US"/>
              <a:pPr/>
              <a:t>41</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extLst>
      <p:ext uri="{BB962C8B-B14F-4D97-AF65-F5344CB8AC3E}">
        <p14:creationId xmlns:p14="http://schemas.microsoft.com/office/powerpoint/2010/main" val="11479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a:lstStyle/>
          <a:p>
            <a:fld id="{20CB6724-459F-354E-9568-B35463C2E93F}" type="slidenum">
              <a:rPr lang="en-US"/>
              <a:pPr/>
              <a:t>49</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extLst>
      <p:ext uri="{BB962C8B-B14F-4D97-AF65-F5344CB8AC3E}">
        <p14:creationId xmlns:p14="http://schemas.microsoft.com/office/powerpoint/2010/main" val="351400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People who think cloud</a:t>
            </a:r>
            <a:r>
              <a:rPr lang="en-AU" baseline="0" dirty="0" smtClean="0"/>
              <a:t> storage is located in the clouds have their heads in the clouds.</a:t>
            </a:r>
          </a:p>
          <a:p>
            <a:r>
              <a:rPr lang="en-AU" baseline="0" dirty="0" smtClean="0"/>
              <a:t>Appeal of cloud services…</a:t>
            </a:r>
          </a:p>
          <a:p>
            <a:r>
              <a:rPr lang="en-AU" baseline="0" dirty="0" smtClean="0"/>
              <a:t>These descriptions are lovely but the important characteristic that often gets forgotten is that things stored in the cloud aren’t actually floating somewhere above us, but are located on servers that have a very physical location, often more than one. </a:t>
            </a:r>
          </a:p>
          <a:p>
            <a:r>
              <a:rPr lang="en-AU" baseline="0" dirty="0" smtClean="0"/>
              <a:t>Risks…</a:t>
            </a:r>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50</a:t>
            </a:fld>
            <a:endParaRPr lang="en-AU"/>
          </a:p>
        </p:txBody>
      </p:sp>
    </p:spTree>
    <p:extLst>
      <p:ext uri="{BB962C8B-B14F-4D97-AF65-F5344CB8AC3E}">
        <p14:creationId xmlns:p14="http://schemas.microsoft.com/office/powerpoint/2010/main" val="260746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a:t>
            </a:r>
            <a:r>
              <a:rPr lang="en-AU" baseline="0" dirty="0" smtClean="0"/>
              <a:t> you think of cloud services, you often tend to think of cloud storage, such as Dropbox or Google Docs. The reality is that there are many different platforms allowing people to do many different things. </a:t>
            </a:r>
          </a:p>
          <a:p>
            <a:r>
              <a:rPr lang="en-AU" baseline="0" dirty="0" smtClean="0"/>
              <a:t>For instance…</a:t>
            </a:r>
          </a:p>
          <a:p>
            <a:r>
              <a:rPr lang="en-AU" baseline="0" dirty="0" smtClean="0"/>
              <a:t>Note only 3 of these have server locations in Aus.</a:t>
            </a:r>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51</a:t>
            </a:fld>
            <a:endParaRPr lang="en-AU"/>
          </a:p>
        </p:txBody>
      </p:sp>
    </p:spTree>
    <p:extLst>
      <p:ext uri="{BB962C8B-B14F-4D97-AF65-F5344CB8AC3E}">
        <p14:creationId xmlns:p14="http://schemas.microsoft.com/office/powerpoint/2010/main" val="237133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Eg</a:t>
            </a:r>
            <a:r>
              <a:rPr lang="en-AU" dirty="0" smtClean="0"/>
              <a:t>. US Patriot Act</a:t>
            </a:r>
          </a:p>
          <a:p>
            <a:r>
              <a:rPr lang="en-AU" dirty="0" err="1" smtClean="0"/>
              <a:t>Eg</a:t>
            </a:r>
            <a:r>
              <a:rPr lang="en-AU" dirty="0" smtClean="0"/>
              <a:t>. providers</a:t>
            </a:r>
            <a:r>
              <a:rPr lang="en-AU" baseline="0" dirty="0" smtClean="0"/>
              <a:t> like Dropbox are only as secure as the least secure email account used to sign up.</a:t>
            </a:r>
            <a:endParaRPr lang="en-AU" dirty="0" smtClean="0"/>
          </a:p>
          <a:p>
            <a:r>
              <a:rPr lang="en-AU" sz="1200" kern="1200" dirty="0" smtClean="0">
                <a:solidFill>
                  <a:schemeClr val="tx1"/>
                </a:solidFill>
                <a:effectLst/>
                <a:latin typeface="+mn-lt"/>
                <a:ea typeface="+mn-ea"/>
                <a:cs typeface="+mn-cs"/>
              </a:rPr>
              <a:t>Almost 10% of privacy enquiries related to cloud service providers currently. We can only expect that these enquiries will increase as there is more awareness.</a:t>
            </a:r>
            <a:endParaRPr lang="en-AU" dirty="0" smtClean="0"/>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52</a:t>
            </a:fld>
            <a:endParaRPr lang="en-AU"/>
          </a:p>
        </p:txBody>
      </p:sp>
    </p:spTree>
    <p:extLst>
      <p:ext uri="{BB962C8B-B14F-4D97-AF65-F5344CB8AC3E}">
        <p14:creationId xmlns:p14="http://schemas.microsoft.com/office/powerpoint/2010/main" val="31437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1812925" y="107950"/>
            <a:ext cx="0" cy="8620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sp>
        <p:nvSpPr>
          <p:cNvPr id="5" name="Line 5"/>
          <p:cNvSpPr>
            <a:spLocks noChangeShapeType="1"/>
          </p:cNvSpPr>
          <p:nvPr userDrawn="1"/>
        </p:nvSpPr>
        <p:spPr bwMode="auto">
          <a:xfrm>
            <a:off x="2743200" y="107950"/>
            <a:ext cx="1588" cy="5191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6" name="Picture 9" descr="5011_PPT_BG_EndPage"/>
          <p:cNvPicPr>
            <a:picLocks noChangeAspect="1" noChangeArrowheads="1"/>
          </p:cNvPicPr>
          <p:nvPr userDrawn="1"/>
        </p:nvPicPr>
        <p:blipFill>
          <a:blip r:embed="rId2"/>
          <a:srcRect/>
          <a:stretch>
            <a:fillRect/>
          </a:stretch>
        </p:blipFill>
        <p:spPr bwMode="auto">
          <a:xfrm>
            <a:off x="-1588" y="0"/>
            <a:ext cx="9145588" cy="6859588"/>
          </a:xfrm>
          <a:prstGeom prst="rect">
            <a:avLst/>
          </a:prstGeom>
          <a:noFill/>
          <a:ln w="9525">
            <a:noFill/>
            <a:miter lim="800000"/>
            <a:headEnd/>
            <a:tailEnd/>
          </a:ln>
        </p:spPr>
      </p:pic>
      <p:sp>
        <p:nvSpPr>
          <p:cNvPr id="7" name="Line 10"/>
          <p:cNvSpPr>
            <a:spLocks noChangeShapeType="1"/>
          </p:cNvSpPr>
          <p:nvPr userDrawn="1"/>
        </p:nvSpPr>
        <p:spPr bwMode="auto">
          <a:xfrm>
            <a:off x="3144838" y="1785938"/>
            <a:ext cx="1587" cy="1312862"/>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8" name="Picture 13" descr="UOM-Rev3D_S_sm"/>
          <p:cNvPicPr>
            <a:picLocks noChangeAspect="1" noChangeArrowheads="1"/>
          </p:cNvPicPr>
          <p:nvPr userDrawn="1"/>
        </p:nvPicPr>
        <p:blipFill>
          <a:blip r:embed="rId3"/>
          <a:srcRect/>
          <a:stretch>
            <a:fillRect/>
          </a:stretch>
        </p:blipFill>
        <p:spPr bwMode="auto">
          <a:xfrm>
            <a:off x="1546225" y="1752600"/>
            <a:ext cx="1347788" cy="1366838"/>
          </a:xfrm>
          <a:prstGeom prst="rect">
            <a:avLst/>
          </a:prstGeom>
          <a:noFill/>
          <a:ln w="9525">
            <a:noFill/>
            <a:miter lim="800000"/>
            <a:headEnd/>
            <a:tailEnd/>
          </a:ln>
        </p:spPr>
      </p:pic>
      <p:sp>
        <p:nvSpPr>
          <p:cNvPr id="9232" name="Rectangle 16"/>
          <p:cNvSpPr>
            <a:spLocks noGrp="1" noChangeArrowheads="1"/>
          </p:cNvSpPr>
          <p:nvPr>
            <p:ph type="ctrTitle" sz="quarter"/>
          </p:nvPr>
        </p:nvSpPr>
        <p:spPr>
          <a:xfrm>
            <a:off x="3352800" y="1905000"/>
            <a:ext cx="5486400" cy="1143000"/>
          </a:xfrm>
        </p:spPr>
        <p:txBody>
          <a:bodyPr/>
          <a:lstStyle>
            <a:lvl1pPr>
              <a:defRPr/>
            </a:lvl1pPr>
          </a:lstStyle>
          <a:p>
            <a:r>
              <a:rPr lang="en-US"/>
              <a:t>Click to edit Master title style</a:t>
            </a:r>
          </a:p>
        </p:txBody>
      </p:sp>
      <p:sp>
        <p:nvSpPr>
          <p:cNvPr id="9233" name="Rectangle 17"/>
          <p:cNvSpPr>
            <a:spLocks noGrp="1" noChangeArrowheads="1"/>
          </p:cNvSpPr>
          <p:nvPr>
            <p:ph type="subTitle" sz="quarter" idx="1"/>
          </p:nvPr>
        </p:nvSpPr>
        <p:spPr>
          <a:xfrm>
            <a:off x="1371600" y="3886200"/>
            <a:ext cx="6400800" cy="609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19300" cy="60198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0" y="76200"/>
            <a:ext cx="5905500" cy="60198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2886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3348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0244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80455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42887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38073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2543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8466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47762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97854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D38353-144B-428A-B278-1708412BB72B}" type="datetimeFigureOut">
              <a:rPr lang="en-AU" smtClean="0">
                <a:solidFill>
                  <a:prstClr val="black">
                    <a:tint val="75000"/>
                  </a:prstClr>
                </a:solidFill>
              </a:rPr>
              <a:pPr/>
              <a:t>8/03/2017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5268DC3-1731-43E0-9CD4-78C044F30CF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3666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userDrawn="1"/>
        </p:nvSpPr>
        <p:spPr bwMode="auto">
          <a:xfrm>
            <a:off x="1812925" y="107950"/>
            <a:ext cx="0" cy="8620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1027" name="Picture 9" descr="UOM-Rev3D_S_sm"/>
          <p:cNvPicPr>
            <a:picLocks noChangeAspect="1" noChangeArrowheads="1"/>
          </p:cNvPicPr>
          <p:nvPr userDrawn="1"/>
        </p:nvPicPr>
        <p:blipFill>
          <a:blip r:embed="rId13"/>
          <a:srcRect/>
          <a:stretch>
            <a:fillRect/>
          </a:stretch>
        </p:blipFill>
        <p:spPr bwMode="auto">
          <a:xfrm>
            <a:off x="533400" y="119063"/>
            <a:ext cx="860425" cy="871537"/>
          </a:xfrm>
          <a:prstGeom prst="rect">
            <a:avLst/>
          </a:prstGeom>
          <a:noFill/>
          <a:ln w="9525">
            <a:noFill/>
            <a:miter lim="800000"/>
            <a:headEnd/>
            <a:tailEnd/>
          </a:ln>
        </p:spPr>
      </p:pic>
      <p:sp>
        <p:nvSpPr>
          <p:cNvPr id="1034" name="Rectangle 10"/>
          <p:cNvSpPr>
            <a:spLocks noChangeArrowheads="1"/>
          </p:cNvSpPr>
          <p:nvPr userDrawn="1"/>
        </p:nvSpPr>
        <p:spPr bwMode="auto">
          <a:xfrm>
            <a:off x="0" y="0"/>
            <a:ext cx="9144000" cy="838200"/>
          </a:xfrm>
          <a:prstGeom prst="rect">
            <a:avLst/>
          </a:prstGeom>
          <a:solidFill>
            <a:srgbClr val="003368"/>
          </a:solidFill>
          <a:ln w="9525">
            <a:noFill/>
            <a:miter lim="800000"/>
            <a:headEnd/>
            <a:tailEnd/>
          </a:ln>
          <a:effectLst/>
        </p:spPr>
        <p:txBody>
          <a:bodyPr wrap="none" anchor="ctr"/>
          <a:lstStyle/>
          <a:p>
            <a:pPr algn="ctr">
              <a:defRPr/>
            </a:pPr>
            <a:endParaRPr lang="en-AU"/>
          </a:p>
        </p:txBody>
      </p:sp>
      <p:sp>
        <p:nvSpPr>
          <p:cNvPr id="1035" name="Line 11"/>
          <p:cNvSpPr>
            <a:spLocks noChangeShapeType="1"/>
          </p:cNvSpPr>
          <p:nvPr userDrawn="1"/>
        </p:nvSpPr>
        <p:spPr bwMode="auto">
          <a:xfrm>
            <a:off x="2743200" y="107950"/>
            <a:ext cx="1588" cy="5191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1030" name="Picture 13" descr="UOM-Rev3D_H_sm"/>
          <p:cNvPicPr>
            <a:picLocks noChangeAspect="1" noChangeArrowheads="1"/>
          </p:cNvPicPr>
          <p:nvPr userDrawn="1"/>
        </p:nvPicPr>
        <p:blipFill>
          <a:blip r:embed="rId14"/>
          <a:srcRect/>
          <a:stretch>
            <a:fillRect/>
          </a:stretch>
        </p:blipFill>
        <p:spPr bwMode="auto">
          <a:xfrm>
            <a:off x="152400" y="107950"/>
            <a:ext cx="2362200" cy="612775"/>
          </a:xfrm>
          <a:prstGeom prst="rect">
            <a:avLst/>
          </a:prstGeom>
          <a:noFill/>
          <a:ln w="9525">
            <a:noFill/>
            <a:miter lim="800000"/>
            <a:headEnd/>
            <a:tailEnd/>
          </a:ln>
        </p:spPr>
      </p:pic>
      <p:sp>
        <p:nvSpPr>
          <p:cNvPr id="1038" name="Line 14"/>
          <p:cNvSpPr>
            <a:spLocks noChangeShapeType="1"/>
          </p:cNvSpPr>
          <p:nvPr userDrawn="1"/>
        </p:nvSpPr>
        <p:spPr bwMode="auto">
          <a:xfrm>
            <a:off x="0" y="6400800"/>
            <a:ext cx="9144000" cy="0"/>
          </a:xfrm>
          <a:prstGeom prst="line">
            <a:avLst/>
          </a:prstGeom>
          <a:noFill/>
          <a:ln w="9525">
            <a:solidFill>
              <a:srgbClr val="003368"/>
            </a:solidFill>
            <a:round/>
            <a:headEnd/>
            <a:tailEnd/>
          </a:ln>
        </p:spPr>
        <p:txBody>
          <a:bodyPr wrap="none" anchor="ctr"/>
          <a:lstStyle/>
          <a:p>
            <a:pPr>
              <a:defRPr/>
            </a:pPr>
            <a:endParaRPr lang="en-US">
              <a:latin typeface="Arial" pitchFamily="-107" charset="0"/>
            </a:endParaRPr>
          </a:p>
        </p:txBody>
      </p:sp>
      <p:sp>
        <p:nvSpPr>
          <p:cNvPr id="1040" name="Rectangle 16"/>
          <p:cNvSpPr>
            <a:spLocks noChangeArrowheads="1"/>
          </p:cNvSpPr>
          <p:nvPr userDrawn="1"/>
        </p:nvSpPr>
        <p:spPr bwMode="auto">
          <a:xfrm>
            <a:off x="0" y="838200"/>
            <a:ext cx="9144000" cy="76200"/>
          </a:xfrm>
          <a:prstGeom prst="rect">
            <a:avLst/>
          </a:prstGeom>
          <a:solidFill>
            <a:srgbClr val="759FB8"/>
          </a:solidFill>
          <a:ln w="9525">
            <a:noFill/>
            <a:miter lim="800000"/>
            <a:headEnd/>
            <a:tailEnd/>
          </a:ln>
          <a:effectLst>
            <a:outerShdw algn="ctr" rotWithShape="0">
              <a:srgbClr val="808080">
                <a:alpha val="45000"/>
              </a:srgbClr>
            </a:outerShdw>
          </a:effectLst>
        </p:spPr>
        <p:txBody>
          <a:bodyPr wrap="none" anchor="ctr"/>
          <a:lstStyle/>
          <a:p>
            <a:pPr algn="ctr">
              <a:defRPr/>
            </a:pPr>
            <a:endParaRPr lang="en-AU"/>
          </a:p>
        </p:txBody>
      </p:sp>
      <p:sp>
        <p:nvSpPr>
          <p:cNvPr id="1033" name="Rectangle 18"/>
          <p:cNvSpPr>
            <a:spLocks noGrp="1" noChangeArrowheads="1"/>
          </p:cNvSpPr>
          <p:nvPr>
            <p:ph type="title"/>
          </p:nvPr>
        </p:nvSpPr>
        <p:spPr bwMode="auto">
          <a:xfrm>
            <a:off x="2971800" y="76200"/>
            <a:ext cx="5791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Rectangle 19"/>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5pPr>
      <a:lvl6pPr marL="4572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6pPr>
      <a:lvl7pPr marL="9144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7pPr>
      <a:lvl8pPr marL="13716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8pPr>
      <a:lvl9pPr marL="18288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1D38353-144B-428A-B278-1708412BB72B}" type="datetimeFigureOut">
              <a:rPr lang="en-AU" smtClean="0">
                <a:solidFill>
                  <a:prstClr val="black">
                    <a:tint val="75000"/>
                  </a:prstClr>
                </a:solidFill>
                <a:latin typeface="Calibri"/>
              </a:rPr>
              <a:pPr eaLnBrk="1" fontAlgn="auto" hangingPunct="1">
                <a:spcBef>
                  <a:spcPts val="0"/>
                </a:spcBef>
                <a:spcAft>
                  <a:spcPts val="0"/>
                </a:spcAft>
              </a:pPr>
              <a:t>8/03/2017</a:t>
            </a:fld>
            <a:endParaRPr lang="en-AU">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AU">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5268DC3-1731-43E0-9CD4-78C044F30CFE}" type="slidenum">
              <a:rPr lang="en-AU" smtClean="0">
                <a:solidFill>
                  <a:prstClr val="black">
                    <a:tint val="75000"/>
                  </a:prstClr>
                </a:solidFill>
                <a:latin typeface="Calibri"/>
              </a:rPr>
              <a:pPr eaLnBrk="1" fontAlgn="auto" hangingPunct="1">
                <a:spcBef>
                  <a:spcPts val="0"/>
                </a:spcBef>
                <a:spcAft>
                  <a:spcPts val="0"/>
                </a:spcAft>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14598646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vca.unimelb.edu.au/engage/vca-film-and-television-50th-anniversary/film-and-television-digital-archive-projec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prov.vic.gov.au/sites/default/files/2017-01/1607_0.pdf"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www.prov.vic.gov.au/sites/default/files/2017-01/1607.xlsx" TargetMode="Externa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records-services@unimelb.edu.au" TargetMode="External"/><Relationship Id="rId2" Type="http://schemas.openxmlformats.org/officeDocument/2006/relationships/hyperlink" Target="mailto:laura.tanata@unimelb.edu.a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policy.unimelb.edu.au/MPF127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aarnet.edu.au/network-and-services/cloud-services-applications/cloudstor"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ChangeArrowheads="1"/>
          </p:cNvSpPr>
          <p:nvPr/>
        </p:nvSpPr>
        <p:spPr bwMode="auto">
          <a:xfrm>
            <a:off x="6423025" y="-369888"/>
            <a:ext cx="184150" cy="457201"/>
          </a:xfrm>
          <a:prstGeom prst="rect">
            <a:avLst/>
          </a:prstGeom>
          <a:noFill/>
          <a:ln w="9525">
            <a:noFill/>
            <a:miter lim="800000"/>
            <a:headEnd/>
            <a:tailEnd/>
          </a:ln>
        </p:spPr>
        <p:txBody>
          <a:bodyPr wrap="none">
            <a:prstTxWarp prst="textNoShape">
              <a:avLst/>
            </a:prstTxWarp>
            <a:spAutoFit/>
          </a:bodyPr>
          <a:lstStyle/>
          <a:p>
            <a:endParaRPr lang="en-US"/>
          </a:p>
        </p:txBody>
      </p:sp>
      <p:sp>
        <p:nvSpPr>
          <p:cNvPr id="3075" name="Rectangle 21"/>
          <p:cNvSpPr>
            <a:spLocks noGrp="1" noChangeArrowheads="1"/>
          </p:cNvSpPr>
          <p:nvPr>
            <p:ph type="ctrTitle" sz="quarter"/>
          </p:nvPr>
        </p:nvSpPr>
        <p:spPr>
          <a:xfrm>
            <a:off x="3200400" y="1828800"/>
            <a:ext cx="5715000" cy="1295400"/>
          </a:xfrm>
        </p:spPr>
        <p:txBody>
          <a:bodyPr/>
          <a:lstStyle/>
          <a:p>
            <a:pPr eaLnBrk="1" hangingPunct="1"/>
            <a:r>
              <a:rPr lang="en-US" dirty="0" smtClean="0"/>
              <a:t>Records Management Network Meeting</a:t>
            </a:r>
            <a:br>
              <a:rPr lang="en-US" dirty="0" smtClean="0"/>
            </a:br>
            <a:r>
              <a:rPr lang="en-US" dirty="0"/>
              <a:t/>
            </a:r>
            <a:br>
              <a:rPr lang="en-US" dirty="0"/>
            </a:br>
            <a:r>
              <a:rPr lang="en-US" dirty="0" smtClean="0"/>
              <a:t>8 March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589" y="260648"/>
            <a:ext cx="8922411" cy="629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701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h3.googleusercontent.com/hkFh9tJC-K2gJtVi-WopHqF_azfxQ8P5AlKHULxadkGydQv1s1KstZCqXULXU5vMXQLJxIkeL8XdKFtYonQGjaQ2WysrYPxXJ1HZYoJ7NsIAIRTaloGsL8GWI6IgQW7RUJrHiA=w510-h907-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332656"/>
            <a:ext cx="3744416" cy="5904656"/>
          </a:xfrm>
          <a:prstGeom prst="rect">
            <a:avLst/>
          </a:prstGeom>
          <a:noFill/>
          <a:ln>
            <a:noFill/>
          </a:ln>
        </p:spPr>
      </p:pic>
    </p:spTree>
    <p:extLst>
      <p:ext uri="{BB962C8B-B14F-4D97-AF65-F5344CB8AC3E}">
        <p14:creationId xmlns:p14="http://schemas.microsoft.com/office/powerpoint/2010/main" val="2754627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755576" y="260648"/>
            <a:ext cx="7056784" cy="6048672"/>
          </a:xfrm>
          <a:prstGeom prst="rect">
            <a:avLst/>
          </a:prstGeom>
        </p:spPr>
      </p:pic>
    </p:spTree>
    <p:extLst>
      <p:ext uri="{BB962C8B-B14F-4D97-AF65-F5344CB8AC3E}">
        <p14:creationId xmlns:p14="http://schemas.microsoft.com/office/powerpoint/2010/main" val="3817911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h3.googleusercontent.com/2iTAafGGWgydl4GMwtPqeUytmWcBHqGbHozEwTcvgIfK15X0N7DPglpvDUdSAIoBE47qsq1rvs_CTBVoZzKHkt3pIsLYM-aACwbf55y6nIigJ9XE2pxc9oEZUKrHYRVtOIcnMA=w1265-h712-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388" y="835588"/>
            <a:ext cx="8507412" cy="4788361"/>
          </a:xfrm>
          <a:prstGeom prst="rect">
            <a:avLst/>
          </a:prstGeom>
          <a:noFill/>
          <a:ln>
            <a:noFill/>
          </a:ln>
        </p:spPr>
      </p:pic>
    </p:spTree>
    <p:extLst>
      <p:ext uri="{BB962C8B-B14F-4D97-AF65-F5344CB8AC3E}">
        <p14:creationId xmlns:p14="http://schemas.microsoft.com/office/powerpoint/2010/main" val="4150081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h3.googleusercontent.com/un7FbyzKAcZjzrwPv7TZtgjeOXkz7xpLlKccymX5FLbR3SB4YnMSbrMKGXzKTaKALs8hAompLCBoHyQ6ZJwBcCv36vdXuo0foOzkacv_bhO_zWeHO6_cpWUcJLVWuvBBuRiR3g=w510-h907-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332656"/>
            <a:ext cx="4656835" cy="5937523"/>
          </a:xfrm>
          <a:prstGeom prst="rect">
            <a:avLst/>
          </a:prstGeom>
          <a:noFill/>
          <a:ln>
            <a:noFill/>
          </a:ln>
        </p:spPr>
      </p:pic>
    </p:spTree>
    <p:extLst>
      <p:ext uri="{BB962C8B-B14F-4D97-AF65-F5344CB8AC3E}">
        <p14:creationId xmlns:p14="http://schemas.microsoft.com/office/powerpoint/2010/main" val="1305001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h3.googleusercontent.com/YtwzRBlwUilYJTcNVukLSU1aDuXfme0KzyYtBatUmpEYszA0f1dXmtbkjJmvH6fjpO1Xu71bczNfkITBKT0dAwNcilwD_N4HnA9l2E8z8HGCHRy0LS7wwpmqQ9kuw9ruKGU6tQ=w510-h907-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60648"/>
            <a:ext cx="4752528" cy="6048672"/>
          </a:xfrm>
          <a:prstGeom prst="rect">
            <a:avLst/>
          </a:prstGeom>
          <a:noFill/>
          <a:ln>
            <a:noFill/>
          </a:ln>
        </p:spPr>
      </p:pic>
    </p:spTree>
    <p:extLst>
      <p:ext uri="{BB962C8B-B14F-4D97-AF65-F5344CB8AC3E}">
        <p14:creationId xmlns:p14="http://schemas.microsoft.com/office/powerpoint/2010/main" val="1904070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h3.googleusercontent.com/EpXjnDnUmEC24DjXnrtUkA6GtycLt1_dLArlZkGHad67g1zfcvZ_pq0m24LMTx2l7R_WJMqvEsY8bglgh-Hlog1gQ-qwVpb6vtTTObyMHWXrH38JATAaRMlzbXzCWPd6b6MNDA=w510-h907-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332656"/>
            <a:ext cx="3456384" cy="5832648"/>
          </a:xfrm>
          <a:prstGeom prst="rect">
            <a:avLst/>
          </a:prstGeom>
          <a:noFill/>
          <a:ln>
            <a:noFill/>
          </a:ln>
        </p:spPr>
      </p:pic>
    </p:spTree>
    <p:extLst>
      <p:ext uri="{BB962C8B-B14F-4D97-AF65-F5344CB8AC3E}">
        <p14:creationId xmlns:p14="http://schemas.microsoft.com/office/powerpoint/2010/main" val="3600053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h3.googleusercontent.com/yVEEbRj2_7jeK_V1-vlFT0U17JorMsnoC_7Q9gcWTjHyHE0296qZjQZ3kOIefCU5_Dat4Cec4Yvp-av9Lm3Ua6iljLELnjKhC30tjEmsSSoX4LX8Gh_UoG04DQXCEpHGilS7GA=w510-h907-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404664"/>
            <a:ext cx="4008763" cy="5721499"/>
          </a:xfrm>
          <a:prstGeom prst="rect">
            <a:avLst/>
          </a:prstGeom>
          <a:noFill/>
          <a:ln>
            <a:noFill/>
          </a:ln>
        </p:spPr>
      </p:pic>
    </p:spTree>
    <p:extLst>
      <p:ext uri="{BB962C8B-B14F-4D97-AF65-F5344CB8AC3E}">
        <p14:creationId xmlns:p14="http://schemas.microsoft.com/office/powerpoint/2010/main" val="64181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h3.googleusercontent.com/66XOfX9Kii9tSjWh1GA5KfwXbCGRchlW7O4mZd9HYpF6rL3vtJ7Qa4C01pyvZ8_EEid8ciDth2gof-wtEvg7-winkHYm9-RxvR1BT4TB9iwSnkCDkDV_T0AQyiUcevp2Tm1Hng=w1265-h712-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41212" cy="4752528"/>
          </a:xfrm>
          <a:prstGeom prst="rect">
            <a:avLst/>
          </a:prstGeom>
          <a:noFill/>
          <a:ln>
            <a:noFill/>
          </a:ln>
        </p:spPr>
      </p:pic>
    </p:spTree>
    <p:extLst>
      <p:ext uri="{BB962C8B-B14F-4D97-AF65-F5344CB8AC3E}">
        <p14:creationId xmlns:p14="http://schemas.microsoft.com/office/powerpoint/2010/main" val="4008053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h3.googleusercontent.com/KlruxYutVCQWERgla0kC1N0m_86QD7zHIF-OY919hNaJAVI9c3-PfmPBqHbMSncY0etyB57V5IPObCCTa3qGgyrFzKhySPam4euQVlv8pxenH_NQ4dZ1YUN4DUBKv6S7qQGlgQ=w1265-h712-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41212" cy="4525963"/>
          </a:xfrm>
          <a:prstGeom prst="rect">
            <a:avLst/>
          </a:prstGeom>
          <a:noFill/>
          <a:ln>
            <a:noFill/>
          </a:ln>
        </p:spPr>
      </p:pic>
    </p:spTree>
    <p:extLst>
      <p:ext uri="{BB962C8B-B14F-4D97-AF65-F5344CB8AC3E}">
        <p14:creationId xmlns:p14="http://schemas.microsoft.com/office/powerpoint/2010/main" val="191141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TextBox 3"/>
          <p:cNvSpPr txBox="1"/>
          <p:nvPr/>
        </p:nvSpPr>
        <p:spPr>
          <a:xfrm>
            <a:off x="762000" y="1066800"/>
            <a:ext cx="8610600" cy="5262979"/>
          </a:xfrm>
          <a:prstGeom prst="rect">
            <a:avLst/>
          </a:prstGeom>
          <a:noFill/>
        </p:spPr>
        <p:txBody>
          <a:bodyPr wrap="square" rtlCol="0">
            <a:spAutoFit/>
          </a:bodyPr>
          <a:lstStyle/>
          <a:p>
            <a:r>
              <a:rPr lang="en-AU" sz="1400" b="1" dirty="0">
                <a:latin typeface="Calibri" panose="020F0502020204030204" pitchFamily="34" charset="0"/>
              </a:rPr>
              <a:t>Welcome</a:t>
            </a:r>
            <a:endParaRPr lang="en-AU" sz="1400" dirty="0">
              <a:latin typeface="Calibri" panose="020F0502020204030204" pitchFamily="34" charset="0"/>
            </a:endParaRPr>
          </a:p>
          <a:p>
            <a:r>
              <a:rPr lang="en-AU" sz="1400" i="1" dirty="0">
                <a:latin typeface="Calibri" panose="020F0502020204030204" pitchFamily="34" charset="0"/>
              </a:rPr>
              <a:t>Kathryn Dan, Associate Director, Records &amp; </a:t>
            </a:r>
            <a:r>
              <a:rPr lang="en-AU" sz="1400" i="1" dirty="0" smtClean="0">
                <a:latin typeface="Calibri" panose="020F0502020204030204" pitchFamily="34" charset="0"/>
              </a:rPr>
              <a:t>Compliance</a:t>
            </a:r>
            <a:br>
              <a:rPr lang="en-AU" sz="1400" i="1" dirty="0" smtClean="0">
                <a:latin typeface="Calibri" panose="020F0502020204030204" pitchFamily="34" charset="0"/>
              </a:rPr>
            </a:br>
            <a:endParaRPr lang="en-AU" sz="1400" dirty="0">
              <a:latin typeface="Calibri" panose="020F0502020204030204" pitchFamily="34" charset="0"/>
            </a:endParaRPr>
          </a:p>
          <a:p>
            <a:r>
              <a:rPr lang="en-AU" sz="1400" b="1" dirty="0">
                <a:latin typeface="Calibri" panose="020F0502020204030204" pitchFamily="34" charset="0"/>
              </a:rPr>
              <a:t>The Faculty of VCA and MCM Southbank disposal project</a:t>
            </a:r>
            <a:endParaRPr lang="en-AU" sz="1400" dirty="0">
              <a:latin typeface="Calibri" panose="020F0502020204030204" pitchFamily="34" charset="0"/>
            </a:endParaRPr>
          </a:p>
          <a:p>
            <a:r>
              <a:rPr lang="en-AU" sz="1400" dirty="0">
                <a:latin typeface="Calibri" panose="020F0502020204030204" pitchFamily="34" charset="0"/>
              </a:rPr>
              <a:t>Guest Speakers: </a:t>
            </a:r>
            <a:r>
              <a:rPr lang="en-AU" sz="1400" i="1" dirty="0">
                <a:latin typeface="Calibri" panose="020F0502020204030204" pitchFamily="34" charset="0"/>
              </a:rPr>
              <a:t>Colleen Wait, EA to the Dean and Faculty Executive Director, Pina Barbieri, Project Records Officer </a:t>
            </a:r>
            <a:r>
              <a:rPr lang="en-AU" sz="1400" dirty="0">
                <a:latin typeface="Calibri" panose="020F0502020204030204" pitchFamily="34" charset="0"/>
              </a:rPr>
              <a:t>and </a:t>
            </a:r>
            <a:r>
              <a:rPr lang="en-AU" sz="1400" i="1" dirty="0">
                <a:latin typeface="Calibri" panose="020F0502020204030204" pitchFamily="34" charset="0"/>
              </a:rPr>
              <a:t>Alina Hamilton, Project Records </a:t>
            </a:r>
            <a:r>
              <a:rPr lang="en-AU" sz="1400" i="1" dirty="0" smtClean="0">
                <a:latin typeface="Calibri" panose="020F0502020204030204" pitchFamily="34" charset="0"/>
              </a:rPr>
              <a:t>Officer</a:t>
            </a:r>
            <a:br>
              <a:rPr lang="en-AU" sz="1400" i="1" dirty="0" smtClean="0">
                <a:latin typeface="Calibri" panose="020F0502020204030204" pitchFamily="34" charset="0"/>
              </a:rPr>
            </a:br>
            <a:endParaRPr lang="en-AU" sz="1400" dirty="0">
              <a:latin typeface="Calibri" panose="020F0502020204030204" pitchFamily="34" charset="0"/>
            </a:endParaRPr>
          </a:p>
          <a:p>
            <a:r>
              <a:rPr lang="en-AU" sz="1400" b="1" dirty="0">
                <a:latin typeface="Calibri" panose="020F0502020204030204" pitchFamily="34" charset="0"/>
              </a:rPr>
              <a:t>The Faculty of VCA and MCM Southbank Film and Television Digital Archive Project</a:t>
            </a:r>
            <a:endParaRPr lang="en-AU" sz="1400" dirty="0">
              <a:latin typeface="Calibri" panose="020F0502020204030204" pitchFamily="34" charset="0"/>
            </a:endParaRPr>
          </a:p>
          <a:p>
            <a:r>
              <a:rPr lang="en-AU" sz="1400" dirty="0">
                <a:latin typeface="Calibri" panose="020F0502020204030204" pitchFamily="34" charset="0"/>
              </a:rPr>
              <a:t>Guest Speaker: </a:t>
            </a:r>
            <a:r>
              <a:rPr lang="en-AU" sz="1400" i="1" dirty="0">
                <a:latin typeface="Calibri" panose="020F0502020204030204" pitchFamily="34" charset="0"/>
              </a:rPr>
              <a:t>Donna Hensler, VCA Screen Production </a:t>
            </a:r>
            <a:r>
              <a:rPr lang="en-AU" sz="1400" i="1" dirty="0" smtClean="0">
                <a:latin typeface="Calibri" panose="020F0502020204030204" pitchFamily="34" charset="0"/>
              </a:rPr>
              <a:t>Coordinator</a:t>
            </a:r>
            <a:br>
              <a:rPr lang="en-AU" sz="1400" i="1" dirty="0" smtClean="0">
                <a:latin typeface="Calibri" panose="020F0502020204030204" pitchFamily="34" charset="0"/>
              </a:rPr>
            </a:br>
            <a:endParaRPr lang="en-AU" sz="1400" dirty="0">
              <a:latin typeface="Calibri" panose="020F0502020204030204" pitchFamily="34" charset="0"/>
            </a:endParaRPr>
          </a:p>
          <a:p>
            <a:r>
              <a:rPr lang="en-AU" sz="1400" b="1" dirty="0">
                <a:latin typeface="Calibri" panose="020F0502020204030204" pitchFamily="34" charset="0"/>
              </a:rPr>
              <a:t>Higher Education Retention and Disposal Authority issued by Public Record Office Victoria: what are the next steps? </a:t>
            </a:r>
            <a:endParaRPr lang="en-AU" sz="1400" dirty="0">
              <a:latin typeface="Calibri" panose="020F0502020204030204" pitchFamily="34" charset="0"/>
            </a:endParaRPr>
          </a:p>
          <a:p>
            <a:r>
              <a:rPr lang="en-AU" sz="1400" i="1" dirty="0">
                <a:latin typeface="Calibri" panose="020F0502020204030204" pitchFamily="34" charset="0"/>
              </a:rPr>
              <a:t>Lucinda Davies, Records </a:t>
            </a:r>
            <a:r>
              <a:rPr lang="en-AU" sz="1400" i="1" dirty="0" smtClean="0">
                <a:latin typeface="Calibri" panose="020F0502020204030204" pitchFamily="34" charset="0"/>
              </a:rPr>
              <a:t>Manager</a:t>
            </a:r>
            <a:br>
              <a:rPr lang="en-AU" sz="1400" i="1" dirty="0" smtClean="0">
                <a:latin typeface="Calibri" panose="020F0502020204030204" pitchFamily="34" charset="0"/>
              </a:rPr>
            </a:br>
            <a:endParaRPr lang="en-AU" sz="1400" dirty="0">
              <a:latin typeface="Calibri" panose="020F0502020204030204" pitchFamily="34" charset="0"/>
            </a:endParaRPr>
          </a:p>
          <a:p>
            <a:r>
              <a:rPr lang="en-AU" sz="1400" b="1" dirty="0">
                <a:latin typeface="Calibri" panose="020F0502020204030204" pitchFamily="34" charset="0"/>
              </a:rPr>
              <a:t>Networking morning </a:t>
            </a:r>
            <a:r>
              <a:rPr lang="en-AU" sz="1400" b="1" dirty="0" smtClean="0">
                <a:latin typeface="Calibri" panose="020F0502020204030204" pitchFamily="34" charset="0"/>
              </a:rPr>
              <a:t>tea</a:t>
            </a:r>
            <a:endParaRPr lang="en-AU" sz="1400" dirty="0" smtClean="0">
              <a:latin typeface="Calibri" panose="020F0502020204030204" pitchFamily="34" charset="0"/>
            </a:endParaRPr>
          </a:p>
          <a:p>
            <a:endParaRPr lang="en-AU" sz="1400" dirty="0">
              <a:latin typeface="Calibri" panose="020F0502020204030204" pitchFamily="34" charset="0"/>
            </a:endParaRPr>
          </a:p>
          <a:p>
            <a:r>
              <a:rPr lang="en-AU" sz="1400" b="1" dirty="0">
                <a:latin typeface="Calibri" panose="020F0502020204030204" pitchFamily="34" charset="0"/>
              </a:rPr>
              <a:t>University Contracts and Agreements </a:t>
            </a:r>
            <a:endParaRPr lang="en-AU" sz="1400" dirty="0">
              <a:latin typeface="Calibri" panose="020F0502020204030204" pitchFamily="34" charset="0"/>
            </a:endParaRPr>
          </a:p>
          <a:p>
            <a:r>
              <a:rPr lang="en-AU" sz="1400" i="1" dirty="0">
                <a:latin typeface="Calibri" panose="020F0502020204030204" pitchFamily="34" charset="0"/>
              </a:rPr>
              <a:t>Laura Tanata, Records Officer (Contracts and Agreements</a:t>
            </a:r>
            <a:r>
              <a:rPr lang="en-AU" sz="1400" i="1" dirty="0" smtClean="0">
                <a:latin typeface="Calibri" panose="020F0502020204030204" pitchFamily="34" charset="0"/>
              </a:rPr>
              <a:t>)</a:t>
            </a:r>
          </a:p>
          <a:p>
            <a:endParaRPr lang="en-AU" sz="1400" dirty="0">
              <a:latin typeface="Calibri" panose="020F0502020204030204" pitchFamily="34" charset="0"/>
            </a:endParaRPr>
          </a:p>
          <a:p>
            <a:r>
              <a:rPr lang="en-AU" sz="1400" b="1" dirty="0">
                <a:latin typeface="Calibri" panose="020F0502020204030204" pitchFamily="34" charset="0"/>
              </a:rPr>
              <a:t>Improved Recordkeeping Project Update </a:t>
            </a:r>
            <a:endParaRPr lang="en-AU" sz="1400" dirty="0">
              <a:latin typeface="Calibri" panose="020F0502020204030204" pitchFamily="34" charset="0"/>
            </a:endParaRPr>
          </a:p>
          <a:p>
            <a:r>
              <a:rPr lang="en-AU" sz="1400" i="1" dirty="0">
                <a:latin typeface="Calibri" panose="020F0502020204030204" pitchFamily="34" charset="0"/>
              </a:rPr>
              <a:t>Rosemary Davies, Change Manager</a:t>
            </a:r>
            <a:r>
              <a:rPr lang="en-AU" sz="1400" dirty="0">
                <a:latin typeface="Calibri" panose="020F0502020204030204" pitchFamily="34" charset="0"/>
              </a:rPr>
              <a:t> and </a:t>
            </a:r>
            <a:r>
              <a:rPr lang="en-AU" sz="1400" i="1" dirty="0">
                <a:latin typeface="Calibri" panose="020F0502020204030204" pitchFamily="34" charset="0"/>
              </a:rPr>
              <a:t>Carmela Gallo, Records </a:t>
            </a:r>
            <a:r>
              <a:rPr lang="en-AU" sz="1400" i="1" dirty="0" smtClean="0">
                <a:latin typeface="Calibri" panose="020F0502020204030204" pitchFamily="34" charset="0"/>
              </a:rPr>
              <a:t>Analyst</a:t>
            </a:r>
          </a:p>
          <a:p>
            <a:endParaRPr lang="en-AU" sz="1400" dirty="0">
              <a:latin typeface="Calibri" panose="020F0502020204030204" pitchFamily="34" charset="0"/>
            </a:endParaRPr>
          </a:p>
          <a:p>
            <a:r>
              <a:rPr lang="en-AU" sz="1400" b="1" dirty="0">
                <a:latin typeface="Calibri" panose="020F0502020204030204" pitchFamily="34" charset="0"/>
              </a:rPr>
              <a:t>Cloud services: being risk aware</a:t>
            </a:r>
            <a:endParaRPr lang="en-AU" sz="1400" dirty="0">
              <a:latin typeface="Calibri" panose="020F0502020204030204" pitchFamily="34" charset="0"/>
            </a:endParaRPr>
          </a:p>
          <a:p>
            <a:r>
              <a:rPr lang="en-AU" sz="1400" i="1" dirty="0">
                <a:latin typeface="Calibri" panose="020F0502020204030204" pitchFamily="34" charset="0"/>
              </a:rPr>
              <a:t>Chris Stueven, Records Analyst</a:t>
            </a:r>
            <a:r>
              <a:rPr lang="en-AU" sz="1400" dirty="0">
                <a:latin typeface="Calibri" panose="020F0502020204030204" pitchFamily="34" charset="0"/>
              </a:rPr>
              <a:t> and </a:t>
            </a:r>
            <a:r>
              <a:rPr lang="en-AU" sz="1400" i="1" dirty="0">
                <a:latin typeface="Calibri" panose="020F0502020204030204" pitchFamily="34" charset="0"/>
              </a:rPr>
              <a:t>Imogen Telfer, Records Officer</a:t>
            </a:r>
            <a:endParaRPr lang="en-AU" sz="1400" dirty="0">
              <a:latin typeface="Calibri" panose="020F0502020204030204" pitchFamily="34" charset="0"/>
            </a:endParaRPr>
          </a:p>
        </p:txBody>
      </p:sp>
    </p:spTree>
    <p:extLst>
      <p:ext uri="{BB962C8B-B14F-4D97-AF65-F5344CB8AC3E}">
        <p14:creationId xmlns:p14="http://schemas.microsoft.com/office/powerpoint/2010/main" val="777565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oM-File.unimelb.edu.au\741\Users\cawait\Desktop\Records Images\IMG_1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56659"/>
            <a:ext cx="4392488" cy="585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04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oM-File.unimelb.edu.au\741\Users\cawait\Desktop\Records Images\IMG_133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980728"/>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15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oM-File.unimelb.edu.au\741\Users\cawait\Desktop\Records Images\IMG_134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548680"/>
            <a:ext cx="4248472" cy="566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9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TextBox 3"/>
          <p:cNvSpPr txBox="1"/>
          <p:nvPr/>
        </p:nvSpPr>
        <p:spPr>
          <a:xfrm>
            <a:off x="762000" y="1066800"/>
            <a:ext cx="8610600" cy="5262979"/>
          </a:xfrm>
          <a:prstGeom prst="rect">
            <a:avLst/>
          </a:prstGeom>
          <a:noFill/>
        </p:spPr>
        <p:txBody>
          <a:bodyPr wrap="square" rtlCol="0">
            <a:spAutoFit/>
          </a:bodyPr>
          <a:lstStyle/>
          <a:p>
            <a:r>
              <a:rPr lang="en-AU" sz="1400" b="1" dirty="0">
                <a:solidFill>
                  <a:schemeClr val="accent3">
                    <a:lumMod val="65000"/>
                  </a:schemeClr>
                </a:solidFill>
                <a:latin typeface="Calibri" panose="020F0502020204030204" pitchFamily="34" charset="0"/>
              </a:rPr>
              <a:t>Welcome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Kathryn Dan, Associate Director, Records &amp; </a:t>
            </a:r>
            <a:r>
              <a:rPr lang="en-AU" sz="1400" i="1" dirty="0" smtClean="0">
                <a:solidFill>
                  <a:schemeClr val="accent3">
                    <a:lumMod val="65000"/>
                  </a:schemeClr>
                </a:solidFill>
                <a:latin typeface="Calibri" panose="020F0502020204030204" pitchFamily="34" charset="0"/>
              </a:rPr>
              <a:t>Compliance</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disposal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Speakers: </a:t>
            </a:r>
            <a:r>
              <a:rPr lang="en-AU" sz="1400" i="1" dirty="0">
                <a:solidFill>
                  <a:schemeClr val="accent3">
                    <a:lumMod val="65000"/>
                  </a:schemeClr>
                </a:solidFill>
                <a:latin typeface="Calibri" panose="020F0502020204030204" pitchFamily="34" charset="0"/>
              </a:rPr>
              <a:t>Colleen Wait, EA to the Dean and Faculty Executive Director, Pina Barbieri, Project Records Officer </a:t>
            </a:r>
            <a:r>
              <a:rPr lang="en-AU" sz="1400" dirty="0">
                <a:solidFill>
                  <a:schemeClr val="accent3">
                    <a:lumMod val="65000"/>
                  </a:schemeClr>
                </a:solidFill>
                <a:latin typeface="Calibri" panose="020F0502020204030204" pitchFamily="34" charset="0"/>
              </a:rPr>
              <a:t>and </a:t>
            </a:r>
            <a:r>
              <a:rPr lang="en-AU" sz="1400" i="1" dirty="0">
                <a:solidFill>
                  <a:schemeClr val="accent3">
                    <a:lumMod val="65000"/>
                  </a:schemeClr>
                </a:solidFill>
                <a:latin typeface="Calibri" panose="020F0502020204030204" pitchFamily="34" charset="0"/>
              </a:rPr>
              <a:t>Alina Hamilton, Project Records </a:t>
            </a:r>
            <a:r>
              <a:rPr lang="en-AU" sz="1400" i="1" dirty="0" smtClean="0">
                <a:solidFill>
                  <a:schemeClr val="accent3">
                    <a:lumMod val="65000"/>
                  </a:schemeClr>
                </a:solidFill>
                <a:latin typeface="Calibri" panose="020F0502020204030204" pitchFamily="34" charset="0"/>
              </a:rPr>
              <a:t>Officer</a:t>
            </a:r>
            <a:r>
              <a:rPr lang="en-AU" sz="1400" i="1" dirty="0" smtClean="0">
                <a:latin typeface="Calibri" panose="020F0502020204030204" pitchFamily="34" charset="0"/>
              </a:rPr>
              <a:t/>
            </a:r>
            <a:br>
              <a:rPr lang="en-AU" sz="1400" i="1" dirty="0" smtClean="0">
                <a:latin typeface="Calibri" panose="020F0502020204030204" pitchFamily="34" charset="0"/>
              </a:rPr>
            </a:br>
            <a:endParaRPr lang="en-AU" sz="1400" dirty="0">
              <a:latin typeface="Calibri" panose="020F0502020204030204" pitchFamily="34" charset="0"/>
            </a:endParaRPr>
          </a:p>
          <a:p>
            <a:r>
              <a:rPr lang="en-AU" sz="1400" b="1" dirty="0">
                <a:latin typeface="Calibri" panose="020F0502020204030204" pitchFamily="34" charset="0"/>
              </a:rPr>
              <a:t>The Faculty of VCA and MCM Southbank Film and Television Digital Archive Project</a:t>
            </a:r>
            <a:endParaRPr lang="en-AU" sz="1400" dirty="0">
              <a:latin typeface="Calibri" panose="020F0502020204030204" pitchFamily="34" charset="0"/>
            </a:endParaRPr>
          </a:p>
          <a:p>
            <a:r>
              <a:rPr lang="en-AU" sz="1400" dirty="0">
                <a:latin typeface="Calibri" panose="020F0502020204030204" pitchFamily="34" charset="0"/>
              </a:rPr>
              <a:t>Guest Speaker: </a:t>
            </a:r>
            <a:r>
              <a:rPr lang="en-AU" sz="1400" i="1" dirty="0">
                <a:latin typeface="Calibri" panose="020F0502020204030204" pitchFamily="34" charset="0"/>
              </a:rPr>
              <a:t>Donna Hensler, VCA Screen Production </a:t>
            </a:r>
            <a:r>
              <a:rPr lang="en-AU" sz="1400" i="1" dirty="0" smtClean="0">
                <a:latin typeface="Calibri" panose="020F0502020204030204" pitchFamily="34" charset="0"/>
              </a:rPr>
              <a:t>Coordinator</a:t>
            </a:r>
            <a:br>
              <a:rPr lang="en-AU" sz="1400" i="1" dirty="0" smtClean="0">
                <a:latin typeface="Calibri" panose="020F0502020204030204" pitchFamily="34" charset="0"/>
              </a:rPr>
            </a:br>
            <a:endParaRPr lang="en-AU" sz="1400" dirty="0">
              <a:latin typeface="Calibri" panose="020F0502020204030204" pitchFamily="34" charset="0"/>
            </a:endParaRPr>
          </a:p>
          <a:p>
            <a:r>
              <a:rPr lang="en-AU" sz="1400" b="1" dirty="0">
                <a:solidFill>
                  <a:schemeClr val="accent3">
                    <a:lumMod val="65000"/>
                  </a:schemeClr>
                </a:solidFill>
                <a:latin typeface="Calibri" panose="020F0502020204030204" pitchFamily="34" charset="0"/>
              </a:rPr>
              <a:t>Higher Education Retention and Disposal Authority issued by Public Record Office Victoria: what are the next steps?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Lucinda Davies, Records </a:t>
            </a:r>
            <a:r>
              <a:rPr lang="en-AU" sz="1400" i="1" dirty="0" smtClean="0">
                <a:solidFill>
                  <a:schemeClr val="accent3">
                    <a:lumMod val="65000"/>
                  </a:schemeClr>
                </a:solidFill>
                <a:latin typeface="Calibri" panose="020F0502020204030204" pitchFamily="34" charset="0"/>
              </a:rPr>
              <a:t>Manager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Networking morning </a:t>
            </a:r>
            <a:r>
              <a:rPr lang="en-AU" sz="1400" b="1" dirty="0" smtClean="0">
                <a:solidFill>
                  <a:schemeClr val="accent3">
                    <a:lumMod val="65000"/>
                  </a:schemeClr>
                </a:solidFill>
                <a:latin typeface="Calibri" panose="020F0502020204030204" pitchFamily="34" charset="0"/>
              </a:rPr>
              <a:t>tea</a:t>
            </a:r>
            <a:endParaRPr lang="en-AU" sz="1400" dirty="0" smtClean="0">
              <a:solidFill>
                <a:schemeClr val="accent3">
                  <a:lumMod val="65000"/>
                </a:schemeClr>
              </a:solidFill>
              <a:latin typeface="Calibri" panose="020F0502020204030204" pitchFamily="34" charset="0"/>
            </a:endParaRP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University Contracts and Agreements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Laura Tanata, Records Officer (Contracts and Agreements</a:t>
            </a:r>
            <a:r>
              <a:rPr lang="en-AU" sz="1400" i="1" dirty="0" smtClean="0">
                <a:solidFill>
                  <a:schemeClr val="accent3">
                    <a:lumMod val="65000"/>
                  </a:schemeClr>
                </a:solidFill>
                <a:latin typeface="Calibri" panose="020F0502020204030204" pitchFamily="34" charset="0"/>
              </a:rPr>
              <a: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Improved Recordkeeping Project Update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Rosemary Davies, Change Manager</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Carmela Gallo, Records </a:t>
            </a:r>
            <a:r>
              <a:rPr lang="en-AU" sz="1400" i="1" dirty="0" smtClean="0">
                <a:solidFill>
                  <a:schemeClr val="accent3">
                    <a:lumMod val="65000"/>
                  </a:schemeClr>
                </a:solidFill>
                <a:latin typeface="Calibri" panose="020F0502020204030204" pitchFamily="34" charset="0"/>
              </a:rPr>
              <a:t>Analyst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Cloud services: being risk aware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Chris Stueven, Records Analyst</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Imogen Telfer, Records Officer</a:t>
            </a:r>
            <a:endParaRPr lang="en-AU" sz="1400" dirty="0">
              <a:solidFill>
                <a:schemeClr val="accent3">
                  <a:lumMod val="65000"/>
                </a:schemeClr>
              </a:solidFill>
              <a:latin typeface="Calibri" panose="020F0502020204030204" pitchFamily="34" charset="0"/>
            </a:endParaRPr>
          </a:p>
        </p:txBody>
      </p:sp>
    </p:spTree>
    <p:extLst>
      <p:ext uri="{BB962C8B-B14F-4D97-AF65-F5344CB8AC3E}">
        <p14:creationId xmlns:p14="http://schemas.microsoft.com/office/powerpoint/2010/main" val="2301425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Calibri" panose="020F0502020204030204" pitchFamily="34" charset="0"/>
              </a:rPr>
              <a:t>Film and Television Digital Archive </a:t>
            </a:r>
            <a:r>
              <a:rPr lang="en-AU" dirty="0" smtClean="0">
                <a:latin typeface="Calibri" panose="020F0502020204030204" pitchFamily="34" charset="0"/>
              </a:rPr>
              <a:t>Project</a:t>
            </a:r>
            <a:endParaRPr lang="en-AU"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943"/>
            <a:ext cx="9144000" cy="3456114"/>
          </a:xfrm>
          <a:prstGeom prst="rect">
            <a:avLst/>
          </a:prstGeom>
        </p:spPr>
      </p:pic>
    </p:spTree>
    <p:extLst>
      <p:ext uri="{BB962C8B-B14F-4D97-AF65-F5344CB8AC3E}">
        <p14:creationId xmlns:p14="http://schemas.microsoft.com/office/powerpoint/2010/main" val="1633957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TextBox 3"/>
          <p:cNvSpPr txBox="1"/>
          <p:nvPr/>
        </p:nvSpPr>
        <p:spPr>
          <a:xfrm>
            <a:off x="762000" y="1066800"/>
            <a:ext cx="8610600" cy="5262979"/>
          </a:xfrm>
          <a:prstGeom prst="rect">
            <a:avLst/>
          </a:prstGeom>
          <a:noFill/>
        </p:spPr>
        <p:txBody>
          <a:bodyPr wrap="square" rtlCol="0">
            <a:spAutoFit/>
          </a:bodyPr>
          <a:lstStyle/>
          <a:p>
            <a:r>
              <a:rPr lang="en-AU" sz="1400" b="1" dirty="0">
                <a:solidFill>
                  <a:schemeClr val="accent3">
                    <a:lumMod val="65000"/>
                  </a:schemeClr>
                </a:solidFill>
                <a:latin typeface="Calibri" panose="020F0502020204030204" pitchFamily="34" charset="0"/>
              </a:rPr>
              <a:t>Welcome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Kathryn Dan, Associate Director, Records &amp; </a:t>
            </a:r>
            <a:r>
              <a:rPr lang="en-AU" sz="1400" i="1" dirty="0" smtClean="0">
                <a:solidFill>
                  <a:schemeClr val="accent3">
                    <a:lumMod val="65000"/>
                  </a:schemeClr>
                </a:solidFill>
                <a:latin typeface="Calibri" panose="020F0502020204030204" pitchFamily="34" charset="0"/>
              </a:rPr>
              <a:t>Compliance</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disposal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Speakers: </a:t>
            </a:r>
            <a:r>
              <a:rPr lang="en-AU" sz="1400" i="1" dirty="0">
                <a:solidFill>
                  <a:schemeClr val="accent3">
                    <a:lumMod val="65000"/>
                  </a:schemeClr>
                </a:solidFill>
                <a:latin typeface="Calibri" panose="020F0502020204030204" pitchFamily="34" charset="0"/>
              </a:rPr>
              <a:t>Colleen Wait, EA to the Dean and Faculty Executive Director, Pina Barbieri, Project Records Officer </a:t>
            </a:r>
            <a:r>
              <a:rPr lang="en-AU" sz="1400" dirty="0">
                <a:solidFill>
                  <a:schemeClr val="accent3">
                    <a:lumMod val="65000"/>
                  </a:schemeClr>
                </a:solidFill>
                <a:latin typeface="Calibri" panose="020F0502020204030204" pitchFamily="34" charset="0"/>
              </a:rPr>
              <a:t>and </a:t>
            </a:r>
            <a:r>
              <a:rPr lang="en-AU" sz="1400" i="1" dirty="0">
                <a:solidFill>
                  <a:schemeClr val="accent3">
                    <a:lumMod val="65000"/>
                  </a:schemeClr>
                </a:solidFill>
                <a:latin typeface="Calibri" panose="020F0502020204030204" pitchFamily="34" charset="0"/>
              </a:rPr>
              <a:t>Alina Hamilton, Project Records </a:t>
            </a:r>
            <a:r>
              <a:rPr lang="en-AU" sz="1400" i="1" dirty="0" smtClean="0">
                <a:solidFill>
                  <a:schemeClr val="accent3">
                    <a:lumMod val="65000"/>
                  </a:schemeClr>
                </a:solidFill>
                <a:latin typeface="Calibri" panose="020F0502020204030204" pitchFamily="34" charset="0"/>
              </a:rPr>
              <a:t>Officer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Film and Television Digital Archive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 </a:t>
            </a:r>
            <a:r>
              <a:rPr lang="en-AU" sz="1400" i="1" dirty="0">
                <a:solidFill>
                  <a:schemeClr val="accent3">
                    <a:lumMod val="65000"/>
                  </a:schemeClr>
                </a:solidFill>
                <a:latin typeface="Calibri" panose="020F0502020204030204" pitchFamily="34" charset="0"/>
              </a:rPr>
              <a:t>Donna Hensler, VCA Screen Production </a:t>
            </a:r>
            <a:r>
              <a:rPr lang="en-AU" sz="1400" i="1" dirty="0" smtClean="0">
                <a:solidFill>
                  <a:schemeClr val="accent3">
                    <a:lumMod val="65000"/>
                  </a:schemeClr>
                </a:solidFill>
                <a:latin typeface="Calibri" panose="020F0502020204030204" pitchFamily="34" charset="0"/>
              </a:rPr>
              <a:t>Coordinator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latin typeface="Calibri" panose="020F0502020204030204" pitchFamily="34" charset="0"/>
              </a:rPr>
              <a:t>Higher Education Retention and Disposal Authority issued by Public Record Office Victoria: what are the next steps? </a:t>
            </a:r>
            <a:endParaRPr lang="en-AU" sz="1400" dirty="0">
              <a:latin typeface="Calibri" panose="020F0502020204030204" pitchFamily="34" charset="0"/>
            </a:endParaRPr>
          </a:p>
          <a:p>
            <a:r>
              <a:rPr lang="en-AU" sz="1400" i="1" dirty="0">
                <a:latin typeface="Calibri" panose="020F0502020204030204" pitchFamily="34" charset="0"/>
              </a:rPr>
              <a:t>Lucinda Davies, Records </a:t>
            </a:r>
            <a:r>
              <a:rPr lang="en-AU" sz="1400" i="1" dirty="0" smtClean="0">
                <a:latin typeface="Calibri" panose="020F0502020204030204" pitchFamily="34" charset="0"/>
              </a:rPr>
              <a:t>Manager</a:t>
            </a:r>
            <a:r>
              <a:rPr lang="en-AU" sz="1400" i="1" dirty="0" smtClean="0">
                <a:solidFill>
                  <a:schemeClr val="accent3">
                    <a:lumMod val="65000"/>
                  </a:schemeClr>
                </a:solidFill>
                <a:latin typeface="Calibri" panose="020F0502020204030204" pitchFamily="34" charset="0"/>
              </a:rPr>
              <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Networking morning </a:t>
            </a:r>
            <a:r>
              <a:rPr lang="en-AU" sz="1400" b="1" dirty="0" smtClean="0">
                <a:solidFill>
                  <a:schemeClr val="accent3">
                    <a:lumMod val="65000"/>
                  </a:schemeClr>
                </a:solidFill>
                <a:latin typeface="Calibri" panose="020F0502020204030204" pitchFamily="34" charset="0"/>
              </a:rPr>
              <a:t>tea</a:t>
            </a:r>
            <a:endParaRPr lang="en-AU" sz="1400" dirty="0" smtClean="0">
              <a:solidFill>
                <a:schemeClr val="accent3">
                  <a:lumMod val="65000"/>
                </a:schemeClr>
              </a:solidFill>
              <a:latin typeface="Calibri" panose="020F0502020204030204" pitchFamily="34" charset="0"/>
            </a:endParaRP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University Contracts and Agreements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Laura Tanata, Records Officer (Contracts and Agreements</a:t>
            </a:r>
            <a:r>
              <a:rPr lang="en-AU" sz="1400" i="1" dirty="0" smtClean="0">
                <a:solidFill>
                  <a:schemeClr val="accent3">
                    <a:lumMod val="65000"/>
                  </a:schemeClr>
                </a:solidFill>
                <a:latin typeface="Calibri" panose="020F0502020204030204" pitchFamily="34" charset="0"/>
              </a:rPr>
              <a: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Improved Recordkeeping Project Update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Rosemary Davies, Change Manager</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Carmela Gallo, Records </a:t>
            </a:r>
            <a:r>
              <a:rPr lang="en-AU" sz="1400" i="1" dirty="0" smtClean="0">
                <a:solidFill>
                  <a:schemeClr val="accent3">
                    <a:lumMod val="65000"/>
                  </a:schemeClr>
                </a:solidFill>
                <a:latin typeface="Calibri" panose="020F0502020204030204" pitchFamily="34" charset="0"/>
              </a:rPr>
              <a:t>Analyst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Cloud services: being risk aware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Chris Stueven, Records Analyst</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Imogen Telfer, Records Officer</a:t>
            </a:r>
            <a:endParaRPr lang="en-AU" sz="1400" dirty="0">
              <a:solidFill>
                <a:schemeClr val="accent3">
                  <a:lumMod val="65000"/>
                </a:schemeClr>
              </a:solidFill>
              <a:latin typeface="Calibri" panose="020F0502020204030204" pitchFamily="34" charset="0"/>
            </a:endParaRPr>
          </a:p>
        </p:txBody>
      </p:sp>
    </p:spTree>
    <p:extLst>
      <p:ext uri="{BB962C8B-B14F-4D97-AF65-F5344CB8AC3E}">
        <p14:creationId xmlns:p14="http://schemas.microsoft.com/office/powerpoint/2010/main" val="3013440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ChangeArrowheads="1"/>
          </p:cNvSpPr>
          <p:nvPr/>
        </p:nvSpPr>
        <p:spPr bwMode="auto">
          <a:xfrm>
            <a:off x="6423025" y="-369888"/>
            <a:ext cx="184150" cy="457201"/>
          </a:xfrm>
          <a:prstGeom prst="rect">
            <a:avLst/>
          </a:prstGeom>
          <a:noFill/>
          <a:ln w="9525">
            <a:noFill/>
            <a:miter lim="800000"/>
            <a:headEnd/>
            <a:tailEnd/>
          </a:ln>
        </p:spPr>
        <p:txBody>
          <a:bodyPr wrap="none">
            <a:prstTxWarp prst="textNoShape">
              <a:avLst/>
            </a:prstTxWarp>
            <a:spAutoFit/>
          </a:bodyPr>
          <a:lstStyle/>
          <a:p>
            <a:endParaRPr lang="en-US"/>
          </a:p>
        </p:txBody>
      </p:sp>
      <p:sp>
        <p:nvSpPr>
          <p:cNvPr id="3075" name="Rectangle 21"/>
          <p:cNvSpPr>
            <a:spLocks noGrp="1" noChangeArrowheads="1"/>
          </p:cNvSpPr>
          <p:nvPr>
            <p:ph type="ctrTitle" sz="quarter"/>
          </p:nvPr>
        </p:nvSpPr>
        <p:spPr>
          <a:xfrm>
            <a:off x="3200400" y="1828800"/>
            <a:ext cx="5715000" cy="1295400"/>
          </a:xfrm>
        </p:spPr>
        <p:txBody>
          <a:bodyPr/>
          <a:lstStyle/>
          <a:p>
            <a:pPr eaLnBrk="1" hangingPunct="1"/>
            <a:r>
              <a:rPr lang="en-AU" dirty="0" smtClean="0"/>
              <a:t>Higher and Further </a:t>
            </a:r>
            <a:r>
              <a:rPr lang="en-AU" dirty="0"/>
              <a:t>Education Retention and Disposal Authority issued by Public Record Office </a:t>
            </a:r>
            <a:r>
              <a:rPr lang="en-AU" dirty="0" smtClean="0"/>
              <a:t>Victoria : </a:t>
            </a:r>
            <a:r>
              <a:rPr lang="en-AU" dirty="0"/>
              <a:t>W</a:t>
            </a:r>
            <a:r>
              <a:rPr lang="en-AU" dirty="0" smtClean="0"/>
              <a:t>hat </a:t>
            </a:r>
            <a:r>
              <a:rPr lang="en-AU" dirty="0"/>
              <a:t>are the next steps? </a:t>
            </a:r>
            <a:endParaRPr lang="en-US" dirty="0"/>
          </a:p>
        </p:txBody>
      </p:sp>
      <p:sp>
        <p:nvSpPr>
          <p:cNvPr id="3076" name="Rectangle 22"/>
          <p:cNvSpPr>
            <a:spLocks noGrp="1" noChangeArrowheads="1"/>
          </p:cNvSpPr>
          <p:nvPr>
            <p:ph type="subTitle" sz="quarter" idx="1"/>
          </p:nvPr>
        </p:nvSpPr>
        <p:spPr>
          <a:xfrm>
            <a:off x="3200400" y="3657600"/>
            <a:ext cx="5091113" cy="400050"/>
          </a:xfrm>
        </p:spPr>
        <p:txBody>
          <a:bodyPr/>
          <a:lstStyle/>
          <a:p>
            <a:pPr algn="l"/>
            <a:r>
              <a:rPr lang="en-US" sz="1800" dirty="0" smtClean="0">
                <a:solidFill>
                  <a:srgbClr val="DAEDEF"/>
                </a:solidFill>
              </a:rPr>
              <a:t>Lucinda Davies, Records Manager</a:t>
            </a:r>
            <a:endParaRPr lang="en-US" dirty="0">
              <a:solidFill>
                <a:srgbClr val="DAEDEF"/>
              </a:solidFill>
            </a:endParaRPr>
          </a:p>
        </p:txBody>
      </p:sp>
    </p:spTree>
    <p:extLst>
      <p:ext uri="{BB962C8B-B14F-4D97-AF65-F5344CB8AC3E}">
        <p14:creationId xmlns:p14="http://schemas.microsoft.com/office/powerpoint/2010/main" val="354953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University RDA Update</a:t>
            </a:r>
            <a:endParaRPr lang="en-AU"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71600"/>
            <a:ext cx="3798413" cy="4486056"/>
          </a:xfrm>
        </p:spPr>
      </p:pic>
      <p:sp>
        <p:nvSpPr>
          <p:cNvPr id="4" name="Content Placeholder 3"/>
          <p:cNvSpPr>
            <a:spLocks noGrp="1"/>
          </p:cNvSpPr>
          <p:nvPr>
            <p:ph sz="half" idx="2"/>
          </p:nvPr>
        </p:nvSpPr>
        <p:spPr>
          <a:xfrm>
            <a:off x="4724400" y="1600200"/>
            <a:ext cx="3810000" cy="4114800"/>
          </a:xfrm>
        </p:spPr>
        <p:txBody>
          <a:bodyPr/>
          <a:lstStyle/>
          <a:p>
            <a:pPr lvl="0"/>
            <a:r>
              <a:rPr lang="en-AU" sz="1600" dirty="0">
                <a:solidFill>
                  <a:srgbClr val="000000"/>
                </a:solidFill>
              </a:rPr>
              <a:t>The Vice Chancellor was formally notified of the new standard </a:t>
            </a:r>
            <a:r>
              <a:rPr lang="en-AU" sz="1600" i="1" dirty="0">
                <a:solidFill>
                  <a:srgbClr val="000000"/>
                </a:solidFill>
              </a:rPr>
              <a:t>PROS</a:t>
            </a:r>
            <a:r>
              <a:rPr lang="en-AU" sz="1600" dirty="0">
                <a:solidFill>
                  <a:srgbClr val="000000"/>
                </a:solidFill>
              </a:rPr>
              <a:t> </a:t>
            </a:r>
            <a:r>
              <a:rPr lang="en-AU" sz="1600" i="1" dirty="0">
                <a:solidFill>
                  <a:srgbClr val="000000"/>
                </a:solidFill>
              </a:rPr>
              <a:t>16/07 Higher and Further Education Institutions RDA </a:t>
            </a:r>
            <a:r>
              <a:rPr lang="en-AU" sz="1600" dirty="0">
                <a:solidFill>
                  <a:srgbClr val="000000"/>
                </a:solidFill>
              </a:rPr>
              <a:t>in January</a:t>
            </a:r>
            <a:r>
              <a:rPr lang="en-AU" sz="1600" dirty="0" smtClean="0">
                <a:solidFill>
                  <a:srgbClr val="000000"/>
                </a:solidFill>
              </a:rPr>
              <a:t>.</a:t>
            </a:r>
            <a:br>
              <a:rPr lang="en-AU" sz="1600" dirty="0" smtClean="0">
                <a:solidFill>
                  <a:srgbClr val="000000"/>
                </a:solidFill>
              </a:rPr>
            </a:br>
            <a:endParaRPr lang="en-AU" sz="1600" dirty="0" smtClean="0"/>
          </a:p>
          <a:p>
            <a:pPr lvl="0"/>
            <a:r>
              <a:rPr lang="en-AU" sz="1600" dirty="0" smtClean="0"/>
              <a:t>The standard authorises the disposal of records created and held by Victorian higher and further education institutions which are subject to the </a:t>
            </a:r>
            <a:r>
              <a:rPr lang="en-AU" sz="1600" i="1" dirty="0" smtClean="0"/>
              <a:t>Public Records Act 1973 (Vic)</a:t>
            </a:r>
            <a:r>
              <a:rPr lang="en-AU" sz="1600" dirty="0" smtClean="0"/>
              <a:t>.</a:t>
            </a:r>
            <a:br>
              <a:rPr lang="en-AU" sz="1600" dirty="0" smtClean="0"/>
            </a:br>
            <a:endParaRPr lang="en-AU" sz="1600" dirty="0"/>
          </a:p>
          <a:p>
            <a:pPr lvl="0"/>
            <a:r>
              <a:rPr lang="en-AU" sz="1600" dirty="0" smtClean="0"/>
              <a:t>University of Melbourne Records Services were involved in the formulation of the new expectations. </a:t>
            </a:r>
            <a:endParaRPr lang="en-AU" sz="1600" dirty="0">
              <a:solidFill>
                <a:srgbClr val="000000"/>
              </a:solidFill>
            </a:endParaRPr>
          </a:p>
        </p:txBody>
      </p:sp>
    </p:spTree>
    <p:extLst>
      <p:ext uri="{BB962C8B-B14F-4D97-AF65-F5344CB8AC3E}">
        <p14:creationId xmlns:p14="http://schemas.microsoft.com/office/powerpoint/2010/main" val="342188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New Higher Education </a:t>
            </a:r>
            <a:r>
              <a:rPr lang="en-AU" dirty="0" smtClean="0"/>
              <a:t>RDA</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3107267"/>
          </a:xfrm>
          <a:prstGeom prst="rect">
            <a:avLst/>
          </a:prstGeom>
        </p:spPr>
      </p:pic>
      <p:sp>
        <p:nvSpPr>
          <p:cNvPr id="6" name="Rectangle 5">
            <a:hlinkClick r:id="rId3"/>
          </p:cNvPr>
          <p:cNvSpPr/>
          <p:nvPr/>
        </p:nvSpPr>
        <p:spPr bwMode="auto">
          <a:xfrm>
            <a:off x="1219200" y="4876800"/>
            <a:ext cx="2784764" cy="762000"/>
          </a:xfrm>
          <a:prstGeom prst="rect">
            <a:avLst/>
          </a:prstGeom>
          <a:solidFill>
            <a:srgbClr val="F9E53C"/>
          </a:solid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107" charset="0"/>
                <a:ea typeface="ＭＳ Ｐゴシック" pitchFamily="-107" charset="-128"/>
                <a:cs typeface="ＭＳ Ｐゴシック" pitchFamily="-107" charset="-128"/>
              </a:rPr>
              <a:t>View PDF</a:t>
            </a:r>
            <a:endParaRPr kumimoji="0" lang="en-AU" sz="20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7" name="Rectangle 6">
            <a:hlinkClick r:id="rId4"/>
          </p:cNvPr>
          <p:cNvSpPr/>
          <p:nvPr/>
        </p:nvSpPr>
        <p:spPr bwMode="auto">
          <a:xfrm>
            <a:off x="5029200" y="4876800"/>
            <a:ext cx="2784764" cy="762000"/>
          </a:xfrm>
          <a:prstGeom prst="rect">
            <a:avLst/>
          </a:prstGeom>
          <a:solidFill>
            <a:srgbClr val="F9E53C"/>
          </a:solidFill>
          <a:ln w="5715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107" charset="0"/>
                <a:ea typeface="ＭＳ Ｐゴシック" pitchFamily="-107" charset="-128"/>
                <a:cs typeface="ＭＳ Ｐゴシック" pitchFamily="-107" charset="-128"/>
              </a:rPr>
              <a:t>View Spreadsheet</a:t>
            </a:r>
            <a:endParaRPr kumimoji="0" lang="en-AU" sz="20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4118746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the Spotlight</a:t>
            </a:r>
            <a:endParaRPr lang="en-AU" dirty="0"/>
          </a:p>
        </p:txBody>
      </p:sp>
      <p:graphicFrame>
        <p:nvGraphicFramePr>
          <p:cNvPr id="7" name="Diagram 6"/>
          <p:cNvGraphicFramePr/>
          <p:nvPr>
            <p:extLst/>
          </p:nvPr>
        </p:nvGraphicFramePr>
        <p:xfrm>
          <a:off x="457200" y="1066800"/>
          <a:ext cx="8458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422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TextBox 3"/>
          <p:cNvSpPr txBox="1"/>
          <p:nvPr/>
        </p:nvSpPr>
        <p:spPr>
          <a:xfrm>
            <a:off x="762000" y="1066800"/>
            <a:ext cx="8610600" cy="5262979"/>
          </a:xfrm>
          <a:prstGeom prst="rect">
            <a:avLst/>
          </a:prstGeom>
          <a:noFill/>
        </p:spPr>
        <p:txBody>
          <a:bodyPr wrap="square" rtlCol="0">
            <a:spAutoFit/>
          </a:bodyPr>
          <a:lstStyle/>
          <a:p>
            <a:r>
              <a:rPr lang="en-AU" sz="1400" b="1" dirty="0">
                <a:latin typeface="Calibri" panose="020F0502020204030204" pitchFamily="34" charset="0"/>
              </a:rPr>
              <a:t>Welcome</a:t>
            </a:r>
            <a:endParaRPr lang="en-AU" sz="1400" dirty="0">
              <a:latin typeface="Calibri" panose="020F0502020204030204" pitchFamily="34" charset="0"/>
            </a:endParaRPr>
          </a:p>
          <a:p>
            <a:r>
              <a:rPr lang="en-AU" sz="1400" i="1" dirty="0">
                <a:latin typeface="Calibri" panose="020F0502020204030204" pitchFamily="34" charset="0"/>
              </a:rPr>
              <a:t>Kathryn Dan, Associate Director, Records &amp; </a:t>
            </a:r>
            <a:r>
              <a:rPr lang="en-AU" sz="1400" i="1" dirty="0" smtClean="0">
                <a:latin typeface="Calibri" panose="020F0502020204030204" pitchFamily="34" charset="0"/>
              </a:rPr>
              <a:t>Compliance</a:t>
            </a:r>
            <a:br>
              <a:rPr lang="en-AU" sz="1400" i="1" dirty="0" smtClean="0">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disposal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Speakers: </a:t>
            </a:r>
            <a:r>
              <a:rPr lang="en-AU" sz="1400" i="1" dirty="0">
                <a:solidFill>
                  <a:schemeClr val="accent3">
                    <a:lumMod val="65000"/>
                  </a:schemeClr>
                </a:solidFill>
                <a:latin typeface="Calibri" panose="020F0502020204030204" pitchFamily="34" charset="0"/>
              </a:rPr>
              <a:t>Colleen Wait, EA to the Dean and Faculty Executive Director, Pina Barbieri, Project Records Officer </a:t>
            </a:r>
            <a:r>
              <a:rPr lang="en-AU" sz="1400" dirty="0">
                <a:solidFill>
                  <a:schemeClr val="accent3">
                    <a:lumMod val="65000"/>
                  </a:schemeClr>
                </a:solidFill>
                <a:latin typeface="Calibri" panose="020F0502020204030204" pitchFamily="34" charset="0"/>
              </a:rPr>
              <a:t>and </a:t>
            </a:r>
            <a:r>
              <a:rPr lang="en-AU" sz="1400" i="1" dirty="0">
                <a:solidFill>
                  <a:schemeClr val="accent3">
                    <a:lumMod val="65000"/>
                  </a:schemeClr>
                </a:solidFill>
                <a:latin typeface="Calibri" panose="020F0502020204030204" pitchFamily="34" charset="0"/>
              </a:rPr>
              <a:t>Alina Hamilton, Project Records </a:t>
            </a:r>
            <a:r>
              <a:rPr lang="en-AU" sz="1400" i="1" dirty="0" smtClean="0">
                <a:solidFill>
                  <a:schemeClr val="accent3">
                    <a:lumMod val="65000"/>
                  </a:schemeClr>
                </a:solidFill>
                <a:latin typeface="Calibri" panose="020F0502020204030204" pitchFamily="34" charset="0"/>
              </a:rPr>
              <a:t>Officer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Film and Television Digital Archive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 </a:t>
            </a:r>
            <a:r>
              <a:rPr lang="en-AU" sz="1400" i="1" dirty="0">
                <a:solidFill>
                  <a:schemeClr val="accent3">
                    <a:lumMod val="65000"/>
                  </a:schemeClr>
                </a:solidFill>
                <a:latin typeface="Calibri" panose="020F0502020204030204" pitchFamily="34" charset="0"/>
              </a:rPr>
              <a:t>Donna Hensler, VCA Screen Production </a:t>
            </a:r>
            <a:r>
              <a:rPr lang="en-AU" sz="1400" i="1" dirty="0" smtClean="0">
                <a:solidFill>
                  <a:schemeClr val="accent3">
                    <a:lumMod val="65000"/>
                  </a:schemeClr>
                </a:solidFill>
                <a:latin typeface="Calibri" panose="020F0502020204030204" pitchFamily="34" charset="0"/>
              </a:rPr>
              <a:t>Coordinator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Higher Education Retention and Disposal Authority issued by Public Record Office Victoria: what are the next steps?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Lucinda Davies, Records </a:t>
            </a:r>
            <a:r>
              <a:rPr lang="en-AU" sz="1400" i="1" dirty="0" smtClean="0">
                <a:solidFill>
                  <a:schemeClr val="accent3">
                    <a:lumMod val="65000"/>
                  </a:schemeClr>
                </a:solidFill>
                <a:latin typeface="Calibri" panose="020F0502020204030204" pitchFamily="34" charset="0"/>
              </a:rPr>
              <a:t>Manager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Networking morning </a:t>
            </a:r>
            <a:r>
              <a:rPr lang="en-AU" sz="1400" b="1" dirty="0" smtClean="0">
                <a:solidFill>
                  <a:schemeClr val="accent3">
                    <a:lumMod val="65000"/>
                  </a:schemeClr>
                </a:solidFill>
                <a:latin typeface="Calibri" panose="020F0502020204030204" pitchFamily="34" charset="0"/>
              </a:rPr>
              <a:t>tea</a:t>
            </a:r>
            <a:endParaRPr lang="en-AU" sz="1400" dirty="0" smtClean="0">
              <a:solidFill>
                <a:schemeClr val="accent3">
                  <a:lumMod val="65000"/>
                </a:schemeClr>
              </a:solidFill>
              <a:latin typeface="Calibri" panose="020F0502020204030204" pitchFamily="34" charset="0"/>
            </a:endParaRP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University Contracts and Agreements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Laura Tanata, Records Officer (Contracts and Agreements</a:t>
            </a:r>
            <a:r>
              <a:rPr lang="en-AU" sz="1400" i="1" dirty="0" smtClean="0">
                <a:solidFill>
                  <a:schemeClr val="accent3">
                    <a:lumMod val="65000"/>
                  </a:schemeClr>
                </a:solidFill>
                <a:latin typeface="Calibri" panose="020F0502020204030204" pitchFamily="34" charset="0"/>
              </a:rPr>
              <a: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Improved Recordkeeping Project Update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Rosemary Davies, Change Manager</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Carmela Gallo, Records </a:t>
            </a:r>
            <a:r>
              <a:rPr lang="en-AU" sz="1400" i="1" dirty="0" smtClean="0">
                <a:solidFill>
                  <a:schemeClr val="accent3">
                    <a:lumMod val="65000"/>
                  </a:schemeClr>
                </a:solidFill>
                <a:latin typeface="Calibri" panose="020F0502020204030204" pitchFamily="34" charset="0"/>
              </a:rPr>
              <a:t>Analyst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Cloud services: being risk aware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Chris Stueven, Records Analyst</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Imogen Telfer, Records Officer</a:t>
            </a:r>
            <a:endParaRPr lang="en-AU" sz="1400" dirty="0">
              <a:solidFill>
                <a:schemeClr val="accent3">
                  <a:lumMod val="65000"/>
                </a:schemeClr>
              </a:solidFill>
              <a:latin typeface="Calibri" panose="020F0502020204030204" pitchFamily="34" charset="0"/>
            </a:endParaRPr>
          </a:p>
        </p:txBody>
      </p:sp>
    </p:spTree>
    <p:extLst>
      <p:ext uri="{BB962C8B-B14F-4D97-AF65-F5344CB8AC3E}">
        <p14:creationId xmlns:p14="http://schemas.microsoft.com/office/powerpoint/2010/main" val="1838739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AU" dirty="0" smtClean="0"/>
              <a:t>2017 Timeline</a:t>
            </a:r>
            <a:endParaRPr lang="en-AU" dirty="0"/>
          </a:p>
        </p:txBody>
      </p:sp>
      <p:graphicFrame>
        <p:nvGraphicFramePr>
          <p:cNvPr id="26" name="Diagram 25"/>
          <p:cNvGraphicFramePr/>
          <p:nvPr>
            <p:extLst/>
          </p:nvPr>
        </p:nvGraphicFramePr>
        <p:xfrm>
          <a:off x="685800" y="1219200"/>
          <a:ext cx="7696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01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011_PPT_BG_EndPage"/>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123" name="Rectangle 3"/>
          <p:cNvSpPr>
            <a:spLocks noChangeArrowheads="1"/>
          </p:cNvSpPr>
          <p:nvPr/>
        </p:nvSpPr>
        <p:spPr bwMode="auto">
          <a:xfrm>
            <a:off x="0" y="6613525"/>
            <a:ext cx="9144000" cy="244475"/>
          </a:xfrm>
          <a:prstGeom prst="rect">
            <a:avLst/>
          </a:prstGeom>
          <a:noFill/>
          <a:ln w="9525">
            <a:noFill/>
            <a:miter lim="800000"/>
            <a:headEnd/>
            <a:tailEnd/>
          </a:ln>
        </p:spPr>
        <p:txBody>
          <a:bodyPr>
            <a:prstTxWarp prst="textNoShape">
              <a:avLst/>
            </a:prstTxWarp>
          </a:bodyPr>
          <a:lstStyle/>
          <a:p>
            <a:pPr algn="ctr"/>
            <a:r>
              <a:rPr lang="en-US" sz="800">
                <a:solidFill>
                  <a:schemeClr val="bg1"/>
                </a:solidFill>
              </a:rPr>
              <a:t>© Copyright The University of Melbourne 2011 </a:t>
            </a:r>
          </a:p>
        </p:txBody>
      </p:sp>
      <p:pic>
        <p:nvPicPr>
          <p:cNvPr id="5124" name="Picture 4" descr="UOM-Rev3D_S_sm"/>
          <p:cNvPicPr>
            <a:picLocks noChangeAspect="1" noChangeArrowheads="1"/>
          </p:cNvPicPr>
          <p:nvPr/>
        </p:nvPicPr>
        <p:blipFill>
          <a:blip r:embed="rId3"/>
          <a:srcRect/>
          <a:stretch>
            <a:fillRect/>
          </a:stretch>
        </p:blipFill>
        <p:spPr bwMode="auto">
          <a:xfrm>
            <a:off x="3657600" y="1676400"/>
            <a:ext cx="1806575" cy="1828800"/>
          </a:xfrm>
          <a:prstGeom prst="rect">
            <a:avLst/>
          </a:prstGeom>
          <a:noFill/>
          <a:ln w="9525">
            <a:noFill/>
            <a:miter lim="800000"/>
            <a:headEnd/>
            <a:tailEnd/>
          </a:ln>
        </p:spPr>
      </p:pic>
    </p:spTree>
    <p:extLst>
      <p:ext uri="{BB962C8B-B14F-4D97-AF65-F5344CB8AC3E}">
        <p14:creationId xmlns:p14="http://schemas.microsoft.com/office/powerpoint/2010/main" val="15060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TextBox 3"/>
          <p:cNvSpPr txBox="1"/>
          <p:nvPr/>
        </p:nvSpPr>
        <p:spPr>
          <a:xfrm>
            <a:off x="762000" y="1066800"/>
            <a:ext cx="8610600" cy="5262979"/>
          </a:xfrm>
          <a:prstGeom prst="rect">
            <a:avLst/>
          </a:prstGeom>
          <a:noFill/>
        </p:spPr>
        <p:txBody>
          <a:bodyPr wrap="square" rtlCol="0">
            <a:spAutoFit/>
          </a:bodyPr>
          <a:lstStyle/>
          <a:p>
            <a:r>
              <a:rPr lang="en-AU" sz="1400" b="1" dirty="0">
                <a:solidFill>
                  <a:schemeClr val="accent3">
                    <a:lumMod val="65000"/>
                  </a:schemeClr>
                </a:solidFill>
                <a:latin typeface="Calibri" panose="020F0502020204030204" pitchFamily="34" charset="0"/>
              </a:rPr>
              <a:t>Welcome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Kathryn Dan, Associate Director, Records &amp; </a:t>
            </a:r>
            <a:r>
              <a:rPr lang="en-AU" sz="1400" i="1" dirty="0" smtClean="0">
                <a:solidFill>
                  <a:schemeClr val="accent3">
                    <a:lumMod val="65000"/>
                  </a:schemeClr>
                </a:solidFill>
                <a:latin typeface="Calibri" panose="020F0502020204030204" pitchFamily="34" charset="0"/>
              </a:rPr>
              <a:t>Compliance</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disposal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Speakers: </a:t>
            </a:r>
            <a:r>
              <a:rPr lang="en-AU" sz="1400" i="1" dirty="0">
                <a:solidFill>
                  <a:schemeClr val="accent3">
                    <a:lumMod val="65000"/>
                  </a:schemeClr>
                </a:solidFill>
                <a:latin typeface="Calibri" panose="020F0502020204030204" pitchFamily="34" charset="0"/>
              </a:rPr>
              <a:t>Colleen Wait, EA to the Dean and Faculty Executive Director, Pina Barbieri, Project Records Officer </a:t>
            </a:r>
            <a:r>
              <a:rPr lang="en-AU" sz="1400" dirty="0">
                <a:solidFill>
                  <a:schemeClr val="accent3">
                    <a:lumMod val="65000"/>
                  </a:schemeClr>
                </a:solidFill>
                <a:latin typeface="Calibri" panose="020F0502020204030204" pitchFamily="34" charset="0"/>
              </a:rPr>
              <a:t>and </a:t>
            </a:r>
            <a:r>
              <a:rPr lang="en-AU" sz="1400" i="1" dirty="0">
                <a:solidFill>
                  <a:schemeClr val="accent3">
                    <a:lumMod val="65000"/>
                  </a:schemeClr>
                </a:solidFill>
                <a:latin typeface="Calibri" panose="020F0502020204030204" pitchFamily="34" charset="0"/>
              </a:rPr>
              <a:t>Alina Hamilton, Project Records </a:t>
            </a:r>
            <a:r>
              <a:rPr lang="en-AU" sz="1400" i="1" dirty="0" smtClean="0">
                <a:solidFill>
                  <a:schemeClr val="accent3">
                    <a:lumMod val="65000"/>
                  </a:schemeClr>
                </a:solidFill>
                <a:latin typeface="Calibri" panose="020F0502020204030204" pitchFamily="34" charset="0"/>
              </a:rPr>
              <a:t>Officer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Film and Television Digital Archive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 </a:t>
            </a:r>
            <a:r>
              <a:rPr lang="en-AU" sz="1400" i="1" dirty="0">
                <a:solidFill>
                  <a:schemeClr val="accent3">
                    <a:lumMod val="65000"/>
                  </a:schemeClr>
                </a:solidFill>
                <a:latin typeface="Calibri" panose="020F0502020204030204" pitchFamily="34" charset="0"/>
              </a:rPr>
              <a:t>Donna Hensler, VCA Screen Production </a:t>
            </a:r>
            <a:r>
              <a:rPr lang="en-AU" sz="1400" i="1" dirty="0" smtClean="0">
                <a:solidFill>
                  <a:schemeClr val="accent3">
                    <a:lumMod val="65000"/>
                  </a:schemeClr>
                </a:solidFill>
                <a:latin typeface="Calibri" panose="020F0502020204030204" pitchFamily="34" charset="0"/>
              </a:rPr>
              <a:t>Coordinator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Higher Education Retention and Disposal Authority issued by Public Record Office Victoria: what are the next steps?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Lucinda Davies, Records </a:t>
            </a:r>
            <a:r>
              <a:rPr lang="en-AU" sz="1400" i="1" dirty="0" smtClean="0">
                <a:solidFill>
                  <a:schemeClr val="accent3">
                    <a:lumMod val="65000"/>
                  </a:schemeClr>
                </a:solidFill>
                <a:latin typeface="Calibri" panose="020F0502020204030204" pitchFamily="34" charset="0"/>
              </a:rPr>
              <a:t>Manager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latin typeface="Calibri" panose="020F0502020204030204" pitchFamily="34" charset="0"/>
              </a:rPr>
              <a:t>Networking morning </a:t>
            </a:r>
            <a:r>
              <a:rPr lang="en-AU" sz="1400" b="1" dirty="0" smtClean="0">
                <a:latin typeface="Calibri" panose="020F0502020204030204" pitchFamily="34" charset="0"/>
              </a:rPr>
              <a:t>tea</a:t>
            </a:r>
            <a:endParaRPr lang="en-AU" sz="1400" dirty="0" smtClean="0">
              <a:latin typeface="Calibri" panose="020F0502020204030204" pitchFamily="34" charset="0"/>
            </a:endParaRP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University Contracts and Agreements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Laura Tanata, Records Officer (Contracts and Agreements</a:t>
            </a:r>
            <a:r>
              <a:rPr lang="en-AU" sz="1400" i="1" dirty="0" smtClean="0">
                <a:solidFill>
                  <a:schemeClr val="accent3">
                    <a:lumMod val="65000"/>
                  </a:schemeClr>
                </a:solidFill>
                <a:latin typeface="Calibri" panose="020F0502020204030204" pitchFamily="34" charset="0"/>
              </a:rPr>
              <a: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Improved Recordkeeping Project Update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Rosemary Davies, Change Manager</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Carmela Gallo, Records </a:t>
            </a:r>
            <a:r>
              <a:rPr lang="en-AU" sz="1400" i="1" dirty="0" smtClean="0">
                <a:solidFill>
                  <a:schemeClr val="accent3">
                    <a:lumMod val="65000"/>
                  </a:schemeClr>
                </a:solidFill>
                <a:latin typeface="Calibri" panose="020F0502020204030204" pitchFamily="34" charset="0"/>
              </a:rPr>
              <a:t>Analyst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Cloud services: being risk aware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Chris Stueven, Records Analyst</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Imogen Telfer, Records Officer</a:t>
            </a:r>
            <a:endParaRPr lang="en-AU" sz="1400" dirty="0">
              <a:solidFill>
                <a:schemeClr val="accent3">
                  <a:lumMod val="65000"/>
                </a:schemeClr>
              </a:solidFill>
              <a:latin typeface="Calibri" panose="020F0502020204030204" pitchFamily="34" charset="0"/>
            </a:endParaRPr>
          </a:p>
        </p:txBody>
      </p:sp>
    </p:spTree>
    <p:extLst>
      <p:ext uri="{BB962C8B-B14F-4D97-AF65-F5344CB8AC3E}">
        <p14:creationId xmlns:p14="http://schemas.microsoft.com/office/powerpoint/2010/main" val="173461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TextBox 3"/>
          <p:cNvSpPr txBox="1"/>
          <p:nvPr/>
        </p:nvSpPr>
        <p:spPr>
          <a:xfrm>
            <a:off x="762000" y="1066800"/>
            <a:ext cx="8610600" cy="5262979"/>
          </a:xfrm>
          <a:prstGeom prst="rect">
            <a:avLst/>
          </a:prstGeom>
          <a:noFill/>
        </p:spPr>
        <p:txBody>
          <a:bodyPr wrap="square" rtlCol="0">
            <a:spAutoFit/>
          </a:bodyPr>
          <a:lstStyle/>
          <a:p>
            <a:r>
              <a:rPr lang="en-AU" sz="1400" b="1" dirty="0">
                <a:solidFill>
                  <a:schemeClr val="accent3">
                    <a:lumMod val="65000"/>
                  </a:schemeClr>
                </a:solidFill>
                <a:latin typeface="Calibri" panose="020F0502020204030204" pitchFamily="34" charset="0"/>
              </a:rPr>
              <a:t>Welcome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Kathryn Dan, Associate Director, Records &amp; </a:t>
            </a:r>
            <a:r>
              <a:rPr lang="en-AU" sz="1400" i="1" dirty="0" smtClean="0">
                <a:solidFill>
                  <a:schemeClr val="accent3">
                    <a:lumMod val="65000"/>
                  </a:schemeClr>
                </a:solidFill>
                <a:latin typeface="Calibri" panose="020F0502020204030204" pitchFamily="34" charset="0"/>
              </a:rPr>
              <a:t>Compliance</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disposal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Speakers: </a:t>
            </a:r>
            <a:r>
              <a:rPr lang="en-AU" sz="1400" i="1" dirty="0">
                <a:solidFill>
                  <a:schemeClr val="accent3">
                    <a:lumMod val="65000"/>
                  </a:schemeClr>
                </a:solidFill>
                <a:latin typeface="Calibri" panose="020F0502020204030204" pitchFamily="34" charset="0"/>
              </a:rPr>
              <a:t>Colleen Wait, EA to the Dean and Faculty Executive Director, Pina Barbieri, Project Records Officer </a:t>
            </a:r>
            <a:r>
              <a:rPr lang="en-AU" sz="1400" dirty="0">
                <a:solidFill>
                  <a:schemeClr val="accent3">
                    <a:lumMod val="65000"/>
                  </a:schemeClr>
                </a:solidFill>
                <a:latin typeface="Calibri" panose="020F0502020204030204" pitchFamily="34" charset="0"/>
              </a:rPr>
              <a:t>and </a:t>
            </a:r>
            <a:r>
              <a:rPr lang="en-AU" sz="1400" i="1" dirty="0">
                <a:solidFill>
                  <a:schemeClr val="accent3">
                    <a:lumMod val="65000"/>
                  </a:schemeClr>
                </a:solidFill>
                <a:latin typeface="Calibri" panose="020F0502020204030204" pitchFamily="34" charset="0"/>
              </a:rPr>
              <a:t>Alina Hamilton, Project Records </a:t>
            </a:r>
            <a:r>
              <a:rPr lang="en-AU" sz="1400" i="1" dirty="0" smtClean="0">
                <a:solidFill>
                  <a:schemeClr val="accent3">
                    <a:lumMod val="65000"/>
                  </a:schemeClr>
                </a:solidFill>
                <a:latin typeface="Calibri" panose="020F0502020204030204" pitchFamily="34" charset="0"/>
              </a:rPr>
              <a:t>Officer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Film and Television Digital Archive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 </a:t>
            </a:r>
            <a:r>
              <a:rPr lang="en-AU" sz="1400" i="1" dirty="0">
                <a:solidFill>
                  <a:schemeClr val="accent3">
                    <a:lumMod val="65000"/>
                  </a:schemeClr>
                </a:solidFill>
                <a:latin typeface="Calibri" panose="020F0502020204030204" pitchFamily="34" charset="0"/>
              </a:rPr>
              <a:t>Donna Hensler, VCA Screen Production </a:t>
            </a:r>
            <a:r>
              <a:rPr lang="en-AU" sz="1400" i="1" dirty="0" smtClean="0">
                <a:solidFill>
                  <a:schemeClr val="accent3">
                    <a:lumMod val="65000"/>
                  </a:schemeClr>
                </a:solidFill>
                <a:latin typeface="Calibri" panose="020F0502020204030204" pitchFamily="34" charset="0"/>
              </a:rPr>
              <a:t>Coordinator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Higher Education Retention and Disposal Authority issued by Public Record Office Victoria: what are the next steps?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Lucinda Davies, Records </a:t>
            </a:r>
            <a:r>
              <a:rPr lang="en-AU" sz="1400" i="1" dirty="0" smtClean="0">
                <a:solidFill>
                  <a:schemeClr val="accent3">
                    <a:lumMod val="65000"/>
                  </a:schemeClr>
                </a:solidFill>
                <a:latin typeface="Calibri" panose="020F0502020204030204" pitchFamily="34" charset="0"/>
              </a:rPr>
              <a:t>Manager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Networking morning </a:t>
            </a:r>
            <a:r>
              <a:rPr lang="en-AU" sz="1400" b="1" dirty="0" smtClean="0">
                <a:solidFill>
                  <a:schemeClr val="accent3">
                    <a:lumMod val="65000"/>
                  </a:schemeClr>
                </a:solidFill>
                <a:latin typeface="Calibri" panose="020F0502020204030204" pitchFamily="34" charset="0"/>
              </a:rPr>
              <a:t>tea</a:t>
            </a:r>
            <a:endParaRPr lang="en-AU" sz="1400" dirty="0" smtClean="0">
              <a:solidFill>
                <a:schemeClr val="accent3">
                  <a:lumMod val="65000"/>
                </a:schemeClr>
              </a:solidFill>
              <a:latin typeface="Calibri" panose="020F0502020204030204" pitchFamily="34" charset="0"/>
            </a:endParaRPr>
          </a:p>
          <a:p>
            <a:endParaRPr lang="en-AU" sz="1400" dirty="0">
              <a:solidFill>
                <a:schemeClr val="accent3">
                  <a:lumMod val="65000"/>
                </a:schemeClr>
              </a:solidFill>
              <a:latin typeface="Calibri" panose="020F0502020204030204" pitchFamily="34" charset="0"/>
            </a:endParaRPr>
          </a:p>
          <a:p>
            <a:r>
              <a:rPr lang="en-AU" sz="1400" b="1" dirty="0" smtClean="0">
                <a:latin typeface="Calibri" panose="020F0502020204030204" pitchFamily="34" charset="0"/>
              </a:rPr>
              <a:t>University </a:t>
            </a:r>
            <a:r>
              <a:rPr lang="en-AU" sz="1400" b="1" dirty="0">
                <a:latin typeface="Calibri" panose="020F0502020204030204" pitchFamily="34" charset="0"/>
              </a:rPr>
              <a:t>Contracts and Agreements </a:t>
            </a:r>
            <a:endParaRPr lang="en-AU" sz="1400" dirty="0">
              <a:latin typeface="Calibri" panose="020F0502020204030204" pitchFamily="34" charset="0"/>
            </a:endParaRPr>
          </a:p>
          <a:p>
            <a:r>
              <a:rPr lang="en-AU" sz="1400" i="1" dirty="0">
                <a:latin typeface="Calibri" panose="020F0502020204030204" pitchFamily="34" charset="0"/>
              </a:rPr>
              <a:t>Laura Tanata, Records Officer (Contracts and Agreements</a:t>
            </a:r>
            <a:r>
              <a:rPr lang="en-AU" sz="1400" i="1" dirty="0" smtClean="0">
                <a:latin typeface="Calibri" panose="020F0502020204030204" pitchFamily="34" charset="0"/>
              </a:rPr>
              <a: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Improved Recordkeeping Project Update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Rosemary Davies, Change Manager</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Carmela Gallo, Records </a:t>
            </a:r>
            <a:r>
              <a:rPr lang="en-AU" sz="1400" i="1" dirty="0" smtClean="0">
                <a:solidFill>
                  <a:schemeClr val="accent3">
                    <a:lumMod val="65000"/>
                  </a:schemeClr>
                </a:solidFill>
                <a:latin typeface="Calibri" panose="020F0502020204030204" pitchFamily="34" charset="0"/>
              </a:rPr>
              <a:t>Analyst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Cloud services: being risk aware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Chris Stueven, Records Analyst</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Imogen Telfer, Records Officer</a:t>
            </a:r>
            <a:endParaRPr lang="en-AU" sz="1400" dirty="0">
              <a:solidFill>
                <a:schemeClr val="accent3">
                  <a:lumMod val="65000"/>
                </a:schemeClr>
              </a:solidFill>
              <a:latin typeface="Calibri" panose="020F0502020204030204" pitchFamily="34" charset="0"/>
            </a:endParaRPr>
          </a:p>
        </p:txBody>
      </p:sp>
    </p:spTree>
    <p:extLst>
      <p:ext uri="{BB962C8B-B14F-4D97-AF65-F5344CB8AC3E}">
        <p14:creationId xmlns:p14="http://schemas.microsoft.com/office/powerpoint/2010/main" val="2754436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ChangeArrowheads="1"/>
          </p:cNvSpPr>
          <p:nvPr/>
        </p:nvSpPr>
        <p:spPr bwMode="auto">
          <a:xfrm>
            <a:off x="6423025" y="-369888"/>
            <a:ext cx="184150" cy="457201"/>
          </a:xfrm>
          <a:prstGeom prst="rect">
            <a:avLst/>
          </a:prstGeom>
          <a:noFill/>
          <a:ln w="9525">
            <a:noFill/>
            <a:miter lim="800000"/>
            <a:headEnd/>
            <a:tailEnd/>
          </a:ln>
        </p:spPr>
        <p:txBody>
          <a:bodyPr wrap="none">
            <a:prstTxWarp prst="textNoShape">
              <a:avLst/>
            </a:prstTxWarp>
            <a:spAutoFit/>
          </a:bodyPr>
          <a:lstStyle/>
          <a:p>
            <a:endParaRPr lang="en-US"/>
          </a:p>
        </p:txBody>
      </p:sp>
      <p:sp>
        <p:nvSpPr>
          <p:cNvPr id="3075" name="Rectangle 21"/>
          <p:cNvSpPr>
            <a:spLocks noGrp="1" noChangeArrowheads="1"/>
          </p:cNvSpPr>
          <p:nvPr>
            <p:ph type="ctrTitle" sz="quarter"/>
          </p:nvPr>
        </p:nvSpPr>
        <p:spPr>
          <a:xfrm>
            <a:off x="3200400" y="1828800"/>
            <a:ext cx="5715000" cy="1295400"/>
          </a:xfrm>
        </p:spPr>
        <p:txBody>
          <a:bodyPr/>
          <a:lstStyle/>
          <a:p>
            <a:pPr eaLnBrk="1" hangingPunct="1"/>
            <a:r>
              <a:rPr lang="en-US" dirty="0" smtClean="0"/>
              <a:t>Introduction to Contracts and Legal Agreements</a:t>
            </a:r>
            <a:endParaRPr lang="en-US" dirty="0"/>
          </a:p>
        </p:txBody>
      </p:sp>
      <p:sp>
        <p:nvSpPr>
          <p:cNvPr id="3076" name="Rectangle 22"/>
          <p:cNvSpPr>
            <a:spLocks noGrp="1" noChangeArrowheads="1"/>
          </p:cNvSpPr>
          <p:nvPr>
            <p:ph type="subTitle" sz="quarter" idx="1"/>
          </p:nvPr>
        </p:nvSpPr>
        <p:spPr>
          <a:xfrm>
            <a:off x="3200400" y="3657600"/>
            <a:ext cx="5091113" cy="400050"/>
          </a:xfrm>
        </p:spPr>
        <p:txBody>
          <a:bodyPr/>
          <a:lstStyle/>
          <a:p>
            <a:pPr algn="l"/>
            <a:r>
              <a:rPr lang="en-US" sz="1800" dirty="0" smtClean="0">
                <a:solidFill>
                  <a:srgbClr val="DAEDEF"/>
                </a:solidFill>
              </a:rPr>
              <a:t>Laura Tanata	</a:t>
            </a:r>
            <a:r>
              <a:rPr lang="en-US" sz="1200" dirty="0" smtClean="0">
                <a:solidFill>
                  <a:srgbClr val="DAEDEF"/>
                </a:solidFill>
              </a:rPr>
              <a:t>Records Officer – Contracts and Agreements</a:t>
            </a:r>
            <a:endParaRPr lang="en-US" sz="1200" dirty="0">
              <a:solidFill>
                <a:srgbClr val="DAEDEF"/>
              </a:solidFill>
            </a:endParaRPr>
          </a:p>
        </p:txBody>
      </p:sp>
    </p:spTree>
    <p:extLst>
      <p:ext uri="{BB962C8B-B14F-4D97-AF65-F5344CB8AC3E}">
        <p14:creationId xmlns:p14="http://schemas.microsoft.com/office/powerpoint/2010/main" val="495897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 to Contracts and Legal Agreements</a:t>
            </a:r>
          </a:p>
        </p:txBody>
      </p:sp>
      <p:sp>
        <p:nvSpPr>
          <p:cNvPr id="3" name="Content Placeholder 2"/>
          <p:cNvSpPr>
            <a:spLocks noGrp="1"/>
          </p:cNvSpPr>
          <p:nvPr>
            <p:ph idx="1"/>
          </p:nvPr>
        </p:nvSpPr>
        <p:spPr/>
        <p:txBody>
          <a:bodyPr anchor="ctr"/>
          <a:lstStyle/>
          <a:p>
            <a:pPr marL="0" indent="0" algn="ctr">
              <a:buNone/>
            </a:pPr>
            <a:r>
              <a:rPr lang="en-AU" sz="2000" b="1" kern="1200" dirty="0" smtClean="0">
                <a:latin typeface="Arial" charset="0"/>
              </a:rPr>
              <a:t>Laura </a:t>
            </a:r>
            <a:r>
              <a:rPr lang="en-AU" sz="2000" b="1" kern="1200" dirty="0">
                <a:latin typeface="Arial" charset="0"/>
              </a:rPr>
              <a:t>Tanata</a:t>
            </a:r>
          </a:p>
          <a:p>
            <a:pPr marL="0" indent="0" algn="ctr">
              <a:buNone/>
            </a:pPr>
            <a:r>
              <a:rPr lang="en-AU" sz="2000" b="1" kern="1200" dirty="0">
                <a:latin typeface="Arial" charset="0"/>
              </a:rPr>
              <a:t>Records Officer (Contracts and Agreements)</a:t>
            </a:r>
          </a:p>
          <a:p>
            <a:pPr marL="0" indent="0" algn="ctr">
              <a:buNone/>
            </a:pPr>
            <a:r>
              <a:rPr lang="en-AU" sz="1700" kern="1200" dirty="0" smtClean="0">
                <a:latin typeface="Arial" charset="0"/>
              </a:rPr>
              <a:t>x53747</a:t>
            </a:r>
            <a:endParaRPr lang="en-AU" sz="1700" kern="1200" dirty="0">
              <a:latin typeface="Arial" charset="0"/>
            </a:endParaRPr>
          </a:p>
          <a:p>
            <a:pPr marL="0" indent="0" algn="ctr">
              <a:buNone/>
            </a:pPr>
            <a:r>
              <a:rPr lang="en-AU" sz="1700" kern="1200" dirty="0" smtClean="0">
                <a:latin typeface="Arial" charset="0"/>
                <a:hlinkClick r:id="rId2"/>
              </a:rPr>
              <a:t>laura.tanata@unimelb.edu.au</a:t>
            </a:r>
            <a:endParaRPr lang="en-AU" sz="1700" kern="1200" dirty="0" smtClean="0">
              <a:latin typeface="Arial" charset="0"/>
            </a:endParaRPr>
          </a:p>
          <a:p>
            <a:pPr marL="0" indent="0" algn="ctr">
              <a:buNone/>
            </a:pPr>
            <a:endParaRPr lang="en-AU" sz="1700" kern="1200" dirty="0" smtClean="0">
              <a:latin typeface="Arial" charset="0"/>
            </a:endParaRPr>
          </a:p>
          <a:p>
            <a:pPr marL="0" indent="0" algn="ctr">
              <a:buNone/>
            </a:pPr>
            <a:endParaRPr lang="en-AU" sz="1700" kern="1200" dirty="0" smtClean="0">
              <a:latin typeface="Arial" charset="0"/>
            </a:endParaRPr>
          </a:p>
          <a:p>
            <a:pPr marL="0" indent="0" algn="ctr">
              <a:buNone/>
            </a:pPr>
            <a:r>
              <a:rPr lang="en-AU" sz="2000" b="1" kern="1200" dirty="0" smtClean="0">
                <a:latin typeface="Arial" charset="0"/>
              </a:rPr>
              <a:t>Records Services</a:t>
            </a:r>
          </a:p>
          <a:p>
            <a:pPr marL="0" indent="0" algn="ctr">
              <a:buNone/>
            </a:pPr>
            <a:r>
              <a:rPr lang="en-AU" sz="1700" kern="1200" dirty="0">
                <a:latin typeface="Arial" charset="0"/>
              </a:rPr>
              <a:t>x</a:t>
            </a:r>
            <a:r>
              <a:rPr lang="en-AU" sz="1700" kern="1200" dirty="0" smtClean="0">
                <a:latin typeface="Arial" charset="0"/>
              </a:rPr>
              <a:t>43534</a:t>
            </a:r>
          </a:p>
          <a:p>
            <a:pPr marL="0" indent="0" algn="ctr">
              <a:buNone/>
            </a:pPr>
            <a:r>
              <a:rPr lang="en-AU" sz="1700" kern="1200" dirty="0" smtClean="0">
                <a:latin typeface="Arial" charset="0"/>
                <a:hlinkClick r:id="rId3"/>
              </a:rPr>
              <a:t>records-services@unimelb.edu.au</a:t>
            </a:r>
            <a:endParaRPr lang="en-AU" sz="1700" kern="1200" dirty="0" smtClean="0">
              <a:latin typeface="Arial" charset="0"/>
            </a:endParaRPr>
          </a:p>
          <a:p>
            <a:pPr marL="0" indent="0" algn="ctr">
              <a:buNone/>
            </a:pPr>
            <a:endParaRPr lang="en-AU" sz="1700" kern="1200" dirty="0">
              <a:latin typeface="Arial" charset="0"/>
            </a:endParaRPr>
          </a:p>
        </p:txBody>
      </p:sp>
    </p:spTree>
    <p:extLst>
      <p:ext uri="{BB962C8B-B14F-4D97-AF65-F5344CB8AC3E}">
        <p14:creationId xmlns:p14="http://schemas.microsoft.com/office/powerpoint/2010/main" val="3757135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 to Contracts and Legal Agreements</a:t>
            </a:r>
          </a:p>
        </p:txBody>
      </p:sp>
      <p:sp>
        <p:nvSpPr>
          <p:cNvPr id="3" name="Content Placeholder 2"/>
          <p:cNvSpPr>
            <a:spLocks noGrp="1"/>
          </p:cNvSpPr>
          <p:nvPr>
            <p:ph idx="1"/>
          </p:nvPr>
        </p:nvSpPr>
        <p:spPr/>
        <p:txBody>
          <a:bodyPr anchor="t"/>
          <a:lstStyle/>
          <a:p>
            <a:pPr marL="0" indent="0" algn="ctr">
              <a:buNone/>
            </a:pPr>
            <a:r>
              <a:rPr lang="en-AU" sz="2000" b="1" kern="1200" dirty="0" smtClean="0">
                <a:latin typeface="Arial" charset="0"/>
              </a:rPr>
              <a:t>Responsibilities </a:t>
            </a:r>
            <a:r>
              <a:rPr lang="en-AU" sz="2000" b="1" kern="1200" dirty="0">
                <a:latin typeface="Arial" charset="0"/>
              </a:rPr>
              <a:t>within the Business Units </a:t>
            </a:r>
          </a:p>
          <a:p>
            <a:pPr marL="0" indent="0" algn="ctr">
              <a:buNone/>
            </a:pPr>
            <a:endParaRPr lang="en-AU" sz="2000" b="1" kern="1200" dirty="0">
              <a:latin typeface="Arial" charset="0"/>
            </a:endParaRPr>
          </a:p>
          <a:p>
            <a:pPr algn="just">
              <a:buFont typeface="Arial" panose="020B0604020202020204" pitchFamily="34" charset="0"/>
              <a:buChar char="•"/>
            </a:pPr>
            <a:r>
              <a:rPr lang="en-AU" sz="1700" kern="1200" dirty="0" smtClean="0">
                <a:latin typeface="Arial" charset="0"/>
              </a:rPr>
              <a:t>Most larger </a:t>
            </a:r>
            <a:r>
              <a:rPr lang="en-AU" sz="1700" kern="1200" dirty="0">
                <a:latin typeface="Arial" charset="0"/>
              </a:rPr>
              <a:t>contracts and legal agreements are handled through Legal </a:t>
            </a:r>
            <a:r>
              <a:rPr lang="en-AU" sz="1700" kern="1200" dirty="0" smtClean="0">
                <a:latin typeface="Arial" charset="0"/>
              </a:rPr>
              <a:t>Services.</a:t>
            </a:r>
          </a:p>
          <a:p>
            <a:pPr algn="just">
              <a:buFont typeface="Arial" panose="020B0604020202020204" pitchFamily="34" charset="0"/>
              <a:buChar char="•"/>
            </a:pPr>
            <a:endParaRPr lang="en-AU" sz="1700" kern="1200" dirty="0">
              <a:latin typeface="Arial" charset="0"/>
            </a:endParaRPr>
          </a:p>
          <a:p>
            <a:pPr algn="just">
              <a:buFont typeface="Arial" panose="020B0604020202020204" pitchFamily="34" charset="0"/>
              <a:buChar char="•"/>
            </a:pPr>
            <a:r>
              <a:rPr lang="en-AU" sz="1700" kern="1200" dirty="0" smtClean="0">
                <a:latin typeface="Arial" charset="0"/>
              </a:rPr>
              <a:t>Keep an </a:t>
            </a:r>
            <a:r>
              <a:rPr lang="en-AU" sz="1700" kern="1200" dirty="0">
                <a:latin typeface="Arial" charset="0"/>
              </a:rPr>
              <a:t>eye for </a:t>
            </a:r>
            <a:r>
              <a:rPr lang="en-AU" sz="1700" kern="1200" dirty="0" smtClean="0">
                <a:latin typeface="Arial" charset="0"/>
              </a:rPr>
              <a:t>smaller legal agreements and contracts within </a:t>
            </a:r>
            <a:r>
              <a:rPr lang="en-AU" sz="1700" kern="1200" dirty="0">
                <a:latin typeface="Arial" charset="0"/>
              </a:rPr>
              <a:t>your business </a:t>
            </a:r>
            <a:r>
              <a:rPr lang="en-AU" sz="1700" kern="1200" dirty="0" smtClean="0">
                <a:latin typeface="Arial" charset="0"/>
              </a:rPr>
              <a:t>area and have them sent to Records and Compliance via internal mail.</a:t>
            </a:r>
          </a:p>
          <a:p>
            <a:pPr algn="just">
              <a:buFont typeface="Arial" panose="020B0604020202020204" pitchFamily="34" charset="0"/>
              <a:buChar char="•"/>
            </a:pPr>
            <a:endParaRPr lang="en-AU" sz="1700" kern="1200" dirty="0">
              <a:latin typeface="Arial" charset="0"/>
            </a:endParaRPr>
          </a:p>
          <a:p>
            <a:pPr algn="just">
              <a:buFont typeface="Arial" panose="020B0604020202020204" pitchFamily="34" charset="0"/>
              <a:buChar char="•"/>
            </a:pPr>
            <a:r>
              <a:rPr lang="en-AU" sz="1700" kern="1200" dirty="0" smtClean="0">
                <a:latin typeface="Arial" charset="0"/>
              </a:rPr>
              <a:t>Examples of legal documents to look for include:</a:t>
            </a:r>
            <a:endParaRPr lang="en-AU" sz="1700" kern="1200" dirty="0">
              <a:latin typeface="Arial" charset="0"/>
            </a:endParaRPr>
          </a:p>
          <a:p>
            <a:pPr marL="0" indent="0" algn="just">
              <a:buNone/>
            </a:pPr>
            <a:endParaRPr lang="en-AU" sz="1700" dirty="0"/>
          </a:p>
        </p:txBody>
      </p:sp>
      <p:graphicFrame>
        <p:nvGraphicFramePr>
          <p:cNvPr id="5" name="Table 4"/>
          <p:cNvGraphicFramePr>
            <a:graphicFrameLocks noGrp="1"/>
          </p:cNvGraphicFramePr>
          <p:nvPr>
            <p:extLst/>
          </p:nvPr>
        </p:nvGraphicFramePr>
        <p:xfrm>
          <a:off x="533400" y="4038600"/>
          <a:ext cx="8077200" cy="1854200"/>
        </p:xfrm>
        <a:graphic>
          <a:graphicData uri="http://schemas.openxmlformats.org/drawingml/2006/table">
            <a:tbl>
              <a:tblPr bandRow="1">
                <a:tableStyleId>{5C22544A-7EE6-4342-B048-85BDC9FD1C3A}</a:tableStyleId>
              </a:tblPr>
              <a:tblGrid>
                <a:gridCol w="4038600"/>
                <a:gridCol w="4038600"/>
              </a:tblGrid>
              <a:tr h="370840">
                <a:tc>
                  <a:txBody>
                    <a:bodyPr/>
                    <a:lstStyle/>
                    <a:p>
                      <a:r>
                        <a:rPr lang="en-AU" sz="1400" dirty="0" smtClean="0"/>
                        <a:t>Independent Contractor Agreement</a:t>
                      </a:r>
                      <a:endParaRPr lang="en-AU" sz="1400" dirty="0"/>
                    </a:p>
                  </a:txBody>
                  <a:tcPr/>
                </a:tc>
                <a:tc>
                  <a:txBody>
                    <a:bodyPr/>
                    <a:lstStyle/>
                    <a:p>
                      <a:r>
                        <a:rPr lang="en-AU" sz="1400" dirty="0" smtClean="0"/>
                        <a:t>One Way Confidentiality Agreement</a:t>
                      </a:r>
                      <a:endParaRPr lang="en-AU" sz="1400" dirty="0"/>
                    </a:p>
                  </a:txBody>
                  <a:tcPr/>
                </a:tc>
              </a:tr>
              <a:tr h="370840">
                <a:tc>
                  <a:txBody>
                    <a:bodyPr/>
                    <a:lstStyle/>
                    <a:p>
                      <a:r>
                        <a:rPr lang="en-AU" sz="1400" dirty="0" smtClean="0"/>
                        <a:t>Confidentiality Agreement</a:t>
                      </a:r>
                      <a:endParaRPr lang="en-AU" sz="1400" dirty="0"/>
                    </a:p>
                  </a:txBody>
                  <a:tcPr/>
                </a:tc>
                <a:tc>
                  <a:txBody>
                    <a:bodyPr/>
                    <a:lstStyle/>
                    <a:p>
                      <a:r>
                        <a:rPr lang="en-AU" sz="1400" dirty="0" smtClean="0"/>
                        <a:t>Standard Mutual Confidentiality Agreement</a:t>
                      </a:r>
                      <a:endParaRPr lang="en-AU" sz="1400" dirty="0"/>
                    </a:p>
                  </a:txBody>
                  <a:tcPr/>
                </a:tc>
              </a:tr>
              <a:tr h="370840">
                <a:tc>
                  <a:txBody>
                    <a:bodyPr/>
                    <a:lstStyle/>
                    <a:p>
                      <a:r>
                        <a:rPr lang="en-AU" sz="1400" dirty="0" smtClean="0"/>
                        <a:t>Artists</a:t>
                      </a:r>
                      <a:r>
                        <a:rPr lang="en-AU" sz="1400" baseline="0" dirty="0" smtClean="0"/>
                        <a:t> Agreement</a:t>
                      </a:r>
                      <a:endParaRPr lang="en-AU" sz="1400" dirty="0"/>
                    </a:p>
                  </a:txBody>
                  <a:tcPr/>
                </a:tc>
                <a:tc>
                  <a:txBody>
                    <a:bodyPr/>
                    <a:lstStyle/>
                    <a:p>
                      <a:r>
                        <a:rPr lang="en-AU" sz="1400" dirty="0" smtClean="0"/>
                        <a:t>Deed</a:t>
                      </a:r>
                      <a:r>
                        <a:rPr lang="en-AU" sz="1400" baseline="0" dirty="0" smtClean="0"/>
                        <a:t> of Consent</a:t>
                      </a:r>
                      <a:endParaRPr lang="en-AU" sz="1400" dirty="0"/>
                    </a:p>
                  </a:txBody>
                  <a:tcPr/>
                </a:tc>
              </a:tr>
              <a:tr h="370840">
                <a:tc>
                  <a:txBody>
                    <a:bodyPr/>
                    <a:lstStyle/>
                    <a:p>
                      <a:r>
                        <a:rPr lang="en-AU" sz="1400" dirty="0" smtClean="0"/>
                        <a:t>Acquisition of Services Agreement</a:t>
                      </a:r>
                      <a:endParaRPr lang="en-AU" sz="1400" dirty="0"/>
                    </a:p>
                  </a:txBody>
                  <a:tcPr/>
                </a:tc>
                <a:tc>
                  <a:txBody>
                    <a:bodyPr/>
                    <a:lstStyle/>
                    <a:p>
                      <a:r>
                        <a:rPr lang="en-AU" sz="1400" smtClean="0"/>
                        <a:t>Vocational Student Placement Letter Agreement</a:t>
                      </a:r>
                      <a:endParaRPr lang="en-AU" sz="1400"/>
                    </a:p>
                  </a:txBody>
                  <a:tcPr/>
                </a:tc>
              </a:tr>
              <a:tr h="370840">
                <a:tc>
                  <a:txBody>
                    <a:bodyPr/>
                    <a:lstStyle/>
                    <a:p>
                      <a:r>
                        <a:rPr lang="en-AU" sz="1400" dirty="0" smtClean="0"/>
                        <a:t>Supply of Services Agreement</a:t>
                      </a:r>
                      <a:endParaRPr lang="en-AU" sz="1400" dirty="0"/>
                    </a:p>
                  </a:txBody>
                  <a:tcPr/>
                </a:tc>
                <a:tc>
                  <a:txBody>
                    <a:bodyPr/>
                    <a:lstStyle/>
                    <a:p>
                      <a:r>
                        <a:rPr lang="en-AU" sz="1400" dirty="0" smtClean="0"/>
                        <a:t>Professional Placement Letter Agreement</a:t>
                      </a:r>
                      <a:endParaRPr lang="en-AU" sz="1400" dirty="0"/>
                    </a:p>
                  </a:txBody>
                  <a:tcPr/>
                </a:tc>
              </a:tr>
            </a:tbl>
          </a:graphicData>
        </a:graphic>
      </p:graphicFrame>
    </p:spTree>
    <p:extLst>
      <p:ext uri="{BB962C8B-B14F-4D97-AF65-F5344CB8AC3E}">
        <p14:creationId xmlns:p14="http://schemas.microsoft.com/office/powerpoint/2010/main" val="637045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 to Contracts and Legal Agreements</a:t>
            </a:r>
            <a:endParaRPr lang="en-AU" dirty="0"/>
          </a:p>
        </p:txBody>
      </p:sp>
      <p:sp>
        <p:nvSpPr>
          <p:cNvPr id="3" name="Content Placeholder 2"/>
          <p:cNvSpPr>
            <a:spLocks noGrp="1"/>
          </p:cNvSpPr>
          <p:nvPr>
            <p:ph idx="1"/>
          </p:nvPr>
        </p:nvSpPr>
        <p:spPr/>
        <p:txBody>
          <a:bodyPr anchor="ctr"/>
          <a:lstStyle/>
          <a:p>
            <a:pPr marL="0" lvl="2" indent="0" algn="ctr" eaLnBrk="1" hangingPunct="1">
              <a:lnSpc>
                <a:spcPct val="80000"/>
              </a:lnSpc>
              <a:buNone/>
            </a:pPr>
            <a:r>
              <a:rPr lang="en-AU" sz="2000" b="1" kern="1200" dirty="0" smtClean="0">
                <a:latin typeface="Arial" charset="0"/>
              </a:rPr>
              <a:t>Understanding </a:t>
            </a:r>
            <a:r>
              <a:rPr lang="en-AU" sz="2000" b="1" kern="1200" dirty="0">
                <a:latin typeface="Arial" charset="0"/>
              </a:rPr>
              <a:t>Contracts and Legal </a:t>
            </a:r>
            <a:r>
              <a:rPr lang="en-AU" sz="2000" b="1" kern="1200" dirty="0" smtClean="0">
                <a:latin typeface="Arial" charset="0"/>
              </a:rPr>
              <a:t>Agreements</a:t>
            </a:r>
          </a:p>
          <a:p>
            <a:pPr marL="0" lvl="2" indent="0" algn="ctr" eaLnBrk="1" hangingPunct="1">
              <a:lnSpc>
                <a:spcPct val="80000"/>
              </a:lnSpc>
              <a:buNone/>
            </a:pPr>
            <a:endParaRPr lang="en-AU" sz="2000" b="1" kern="1200" dirty="0">
              <a:latin typeface="Arial" charset="0"/>
            </a:endParaRPr>
          </a:p>
          <a:p>
            <a:pPr marL="285750" lvl="2" indent="-285750" algn="just" eaLnBrk="1" hangingPunct="1">
              <a:lnSpc>
                <a:spcPct val="80000"/>
              </a:lnSpc>
              <a:buFont typeface="Arial" panose="020B0604020202020204" pitchFamily="34" charset="0"/>
              <a:buChar char="•"/>
            </a:pPr>
            <a:r>
              <a:rPr lang="en-AU" sz="1700" kern="1200" dirty="0" smtClean="0">
                <a:latin typeface="Arial" charset="0"/>
              </a:rPr>
              <a:t>In </a:t>
            </a:r>
            <a:r>
              <a:rPr lang="en-AU" sz="1700" kern="1200" dirty="0">
                <a:latin typeface="Arial" charset="0"/>
              </a:rPr>
              <a:t>accordance </a:t>
            </a:r>
            <a:r>
              <a:rPr lang="en-AU" sz="1700" kern="1200" dirty="0" smtClean="0">
                <a:latin typeface="Arial" charset="0"/>
              </a:rPr>
              <a:t>to </a:t>
            </a:r>
            <a:r>
              <a:rPr lang="en-AU" sz="1700" kern="1200" dirty="0">
                <a:latin typeface="Arial" charset="0"/>
              </a:rPr>
              <a:t>the </a:t>
            </a:r>
            <a:r>
              <a:rPr lang="en-AU" sz="1700" kern="1200" dirty="0" smtClean="0">
                <a:latin typeface="Arial" charset="0"/>
              </a:rPr>
              <a:t>university </a:t>
            </a:r>
            <a:r>
              <a:rPr lang="en-AU" sz="1700" i="1" kern="1200" dirty="0" smtClean="0">
                <a:latin typeface="Arial" charset="0"/>
              </a:rPr>
              <a:t>Records </a:t>
            </a:r>
            <a:r>
              <a:rPr lang="en-AU" sz="1700" i="1" kern="1200" dirty="0">
                <a:latin typeface="Arial" charset="0"/>
              </a:rPr>
              <a:t>Management </a:t>
            </a:r>
            <a:r>
              <a:rPr lang="en-AU" sz="1700" i="1" kern="1200" dirty="0" smtClean="0">
                <a:latin typeface="Arial" charset="0"/>
              </a:rPr>
              <a:t>Policy </a:t>
            </a:r>
            <a:r>
              <a:rPr lang="en-AU" sz="1700" kern="1200" dirty="0" smtClean="0">
                <a:latin typeface="Arial" charset="0"/>
              </a:rPr>
              <a:t>(MPF1106), </a:t>
            </a:r>
            <a:r>
              <a:rPr lang="en-AU" sz="1700" kern="1200" dirty="0">
                <a:latin typeface="Arial" charset="0"/>
              </a:rPr>
              <a:t>it is expected that business units are aware of their </a:t>
            </a:r>
            <a:r>
              <a:rPr lang="en-AU" sz="1700" kern="1200" dirty="0" smtClean="0">
                <a:latin typeface="Arial" charset="0"/>
              </a:rPr>
              <a:t>recordkeeping duties. Extract from Policy 4.1:</a:t>
            </a:r>
          </a:p>
          <a:p>
            <a:pPr marL="285750" lvl="2" indent="-285750" algn="just" eaLnBrk="1" hangingPunct="1">
              <a:lnSpc>
                <a:spcPct val="80000"/>
              </a:lnSpc>
              <a:buFont typeface="Arial" panose="020B0604020202020204" pitchFamily="34" charset="0"/>
              <a:buChar char="•"/>
            </a:pPr>
            <a:endParaRPr lang="en-AU" sz="1700" kern="1200" dirty="0" smtClean="0">
              <a:latin typeface="Arial" charset="0"/>
            </a:endParaRPr>
          </a:p>
          <a:p>
            <a:pPr marL="0" lvl="2" indent="0" algn="just" eaLnBrk="1" hangingPunct="1">
              <a:lnSpc>
                <a:spcPct val="80000"/>
              </a:lnSpc>
              <a:buNone/>
            </a:pPr>
            <a:r>
              <a:rPr lang="en-AU" sz="1200" i="1" kern="1200" dirty="0" smtClean="0"/>
              <a:t>“The University creates, captures and maintains full and accurate records of its activities, including outsourced, contracted or cloud-based activities. All areas of University operations must keep records in accordance with this policy, on matters such as research</a:t>
            </a:r>
            <a:r>
              <a:rPr lang="en-AU" sz="1200" i="1" kern="1200" dirty="0"/>
              <a:t>, learning and teaching, engagement, administrative operations and commercial </a:t>
            </a:r>
            <a:r>
              <a:rPr lang="en-AU" sz="1200" i="1" kern="1200" dirty="0" smtClean="0"/>
              <a:t>activities”</a:t>
            </a:r>
            <a:endParaRPr lang="en-AU" sz="1600" kern="1200" dirty="0"/>
          </a:p>
          <a:p>
            <a:pPr marL="0" lvl="2" indent="0" algn="just" eaLnBrk="1" hangingPunct="1">
              <a:lnSpc>
                <a:spcPct val="80000"/>
              </a:lnSpc>
              <a:buNone/>
            </a:pPr>
            <a:endParaRPr lang="en-AU" sz="1700" kern="1200" dirty="0">
              <a:latin typeface="Arial" charset="0"/>
            </a:endParaRPr>
          </a:p>
          <a:p>
            <a:pPr marL="285750" lvl="2" indent="-285750" algn="just" eaLnBrk="1" hangingPunct="1">
              <a:lnSpc>
                <a:spcPct val="80000"/>
              </a:lnSpc>
              <a:buFont typeface="Arial" panose="020B0604020202020204" pitchFamily="34" charset="0"/>
              <a:buChar char="•"/>
            </a:pPr>
            <a:r>
              <a:rPr lang="en-AU" sz="1700" kern="1200" dirty="0">
                <a:latin typeface="Arial" charset="0"/>
              </a:rPr>
              <a:t>The </a:t>
            </a:r>
            <a:r>
              <a:rPr lang="en-AU" sz="1700" i="1" kern="1200" dirty="0" smtClean="0">
                <a:latin typeface="Arial" charset="0"/>
              </a:rPr>
              <a:t>Contracts </a:t>
            </a:r>
            <a:r>
              <a:rPr lang="en-AU" sz="1700" i="1" kern="1200" dirty="0">
                <a:latin typeface="Arial" charset="0"/>
              </a:rPr>
              <a:t>Policy </a:t>
            </a:r>
            <a:r>
              <a:rPr lang="en-AU" sz="1700" kern="1200" dirty="0">
                <a:latin typeface="Arial" charset="0"/>
              </a:rPr>
              <a:t>(</a:t>
            </a:r>
            <a:r>
              <a:rPr lang="en-AU" sz="1700" kern="1200" dirty="0" smtClean="0">
                <a:latin typeface="Arial" charset="0"/>
              </a:rPr>
              <a:t>MPF1247) also prescribes:</a:t>
            </a:r>
          </a:p>
          <a:p>
            <a:pPr marL="0" lvl="2" indent="0" algn="just" eaLnBrk="1" hangingPunct="1">
              <a:lnSpc>
                <a:spcPct val="80000"/>
              </a:lnSpc>
              <a:buNone/>
            </a:pPr>
            <a:r>
              <a:rPr lang="en-AU" sz="1800" dirty="0" smtClean="0"/>
              <a:t/>
            </a:r>
            <a:br>
              <a:rPr lang="en-AU" sz="1800" dirty="0" smtClean="0"/>
            </a:br>
            <a:r>
              <a:rPr lang="en-AU" sz="1200" dirty="0" smtClean="0"/>
              <a:t>“</a:t>
            </a:r>
            <a:r>
              <a:rPr lang="en-AU" sz="1200" i="1" kern="1200" dirty="0"/>
              <a:t>Written records of contract negotiations must be kept in the enterprise records system”</a:t>
            </a:r>
          </a:p>
          <a:p>
            <a:pPr marL="0" lvl="2" indent="0" algn="just" eaLnBrk="1" hangingPunct="1">
              <a:lnSpc>
                <a:spcPct val="80000"/>
              </a:lnSpc>
              <a:buNone/>
            </a:pPr>
            <a:endParaRPr lang="en-AU" sz="1200" i="1" kern="1200" dirty="0"/>
          </a:p>
          <a:p>
            <a:pPr marL="0" lvl="2" indent="0" algn="just" eaLnBrk="1" hangingPunct="1">
              <a:lnSpc>
                <a:spcPct val="80000"/>
              </a:lnSpc>
              <a:buNone/>
            </a:pPr>
            <a:r>
              <a:rPr lang="en-AU" sz="1200" i="1" kern="1200" dirty="0"/>
              <a:t>“All fully executed contracts must be kept in the enterprise records system…[including] capturing the records of renewals”</a:t>
            </a:r>
          </a:p>
        </p:txBody>
      </p:sp>
    </p:spTree>
    <p:extLst>
      <p:ext uri="{BB962C8B-B14F-4D97-AF65-F5344CB8AC3E}">
        <p14:creationId xmlns:p14="http://schemas.microsoft.com/office/powerpoint/2010/main" val="508391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 to Contracts and Legal Agreements</a:t>
            </a:r>
            <a:endParaRPr lang="en-AU" dirty="0"/>
          </a:p>
        </p:txBody>
      </p:sp>
      <p:sp>
        <p:nvSpPr>
          <p:cNvPr id="3" name="Content Placeholder 2"/>
          <p:cNvSpPr>
            <a:spLocks noGrp="1"/>
          </p:cNvSpPr>
          <p:nvPr>
            <p:ph idx="1"/>
          </p:nvPr>
        </p:nvSpPr>
        <p:spPr/>
        <p:txBody>
          <a:bodyPr/>
          <a:lstStyle/>
          <a:p>
            <a:pPr marL="0" indent="0" algn="ctr">
              <a:buNone/>
            </a:pPr>
            <a:endParaRPr lang="en-AU" sz="2000" b="1" kern="1200" dirty="0" smtClean="0">
              <a:solidFill>
                <a:srgbClr val="FF0066"/>
              </a:solidFill>
              <a:latin typeface="Arial" charset="0"/>
            </a:endParaRPr>
          </a:p>
          <a:p>
            <a:pPr marL="0" indent="0" algn="ctr">
              <a:buNone/>
            </a:pPr>
            <a:endParaRPr lang="en-AU" sz="2000" kern="1200" dirty="0" smtClean="0">
              <a:latin typeface="Arial" charset="0"/>
            </a:endParaRPr>
          </a:p>
          <a:p>
            <a:pPr marL="0" indent="0" algn="ctr">
              <a:buNone/>
            </a:pPr>
            <a:endParaRPr lang="en-AU" sz="2000" kern="1200" dirty="0">
              <a:latin typeface="Arial" charset="0"/>
            </a:endParaRPr>
          </a:p>
          <a:p>
            <a:pPr marL="0" indent="0" algn="ctr">
              <a:buNone/>
            </a:pPr>
            <a:endParaRPr lang="en-AU" sz="2000" kern="1200" dirty="0" smtClean="0">
              <a:latin typeface="Arial" charset="0"/>
            </a:endParaRPr>
          </a:p>
          <a:p>
            <a:pPr marL="0" indent="0" algn="ctr">
              <a:buNone/>
            </a:pPr>
            <a:endParaRPr lang="en-AU" sz="2000" kern="1200" dirty="0" smtClean="0">
              <a:latin typeface="Arial" charset="0"/>
            </a:endParaRPr>
          </a:p>
          <a:p>
            <a:pPr marL="0" indent="0" algn="ctr">
              <a:buNone/>
            </a:pPr>
            <a:endParaRPr lang="en-AU" sz="2000" kern="1200" dirty="0">
              <a:latin typeface="Arial" charset="0"/>
            </a:endParaRPr>
          </a:p>
          <a:p>
            <a:pPr lvl="2" algn="just" eaLnBrk="1" hangingPunct="1">
              <a:lnSpc>
                <a:spcPct val="80000"/>
              </a:lnSpc>
            </a:pPr>
            <a:r>
              <a:rPr lang="en-AU" sz="1700" kern="1200" dirty="0">
                <a:latin typeface="Arial" charset="0"/>
              </a:rPr>
              <a:t>As of </a:t>
            </a:r>
            <a:r>
              <a:rPr lang="en-AU" sz="1700" kern="1200" dirty="0" smtClean="0">
                <a:latin typeface="Arial" charset="0"/>
              </a:rPr>
              <a:t>Friday </a:t>
            </a:r>
            <a:r>
              <a:rPr lang="en-AU" sz="1700" kern="1200" dirty="0">
                <a:latin typeface="Arial" charset="0"/>
              </a:rPr>
              <a:t>9 March 2017, Records and Compliance will be moving to a temporary </a:t>
            </a:r>
            <a:r>
              <a:rPr lang="en-AU" sz="1700" kern="1200" dirty="0" smtClean="0">
                <a:latin typeface="Arial" charset="0"/>
              </a:rPr>
              <a:t>decanting space:</a:t>
            </a:r>
          </a:p>
          <a:p>
            <a:pPr marL="914400" lvl="2" indent="0" algn="just" eaLnBrk="1" hangingPunct="1">
              <a:lnSpc>
                <a:spcPct val="80000"/>
              </a:lnSpc>
              <a:buNone/>
            </a:pPr>
            <a:endParaRPr lang="en-AU" sz="1700" kern="1200" dirty="0">
              <a:latin typeface="Arial" charset="0"/>
            </a:endParaRPr>
          </a:p>
          <a:p>
            <a:pPr marL="914400" lvl="2" indent="0" algn="ctr" eaLnBrk="1" hangingPunct="1">
              <a:lnSpc>
                <a:spcPct val="80000"/>
              </a:lnSpc>
              <a:buNone/>
            </a:pPr>
            <a:r>
              <a:rPr lang="en-AU" sz="2000" kern="1200" dirty="0" smtClean="0">
                <a:solidFill>
                  <a:srgbClr val="FF5050"/>
                </a:solidFill>
                <a:latin typeface="Arial" charset="0"/>
              </a:rPr>
              <a:t>Level 1, 21 </a:t>
            </a:r>
            <a:r>
              <a:rPr lang="en-AU" sz="2000" kern="1200" dirty="0">
                <a:solidFill>
                  <a:srgbClr val="FF5050"/>
                </a:solidFill>
                <a:latin typeface="Arial" charset="0"/>
              </a:rPr>
              <a:t>Bedford Street, North </a:t>
            </a:r>
            <a:r>
              <a:rPr lang="en-AU" sz="2000" kern="1200" dirty="0" smtClean="0">
                <a:solidFill>
                  <a:srgbClr val="FF5050"/>
                </a:solidFill>
                <a:latin typeface="Arial" charset="0"/>
              </a:rPr>
              <a:t>Melbourne</a:t>
            </a:r>
          </a:p>
          <a:p>
            <a:pPr lvl="2" algn="just" eaLnBrk="1" hangingPunct="1">
              <a:lnSpc>
                <a:spcPct val="80000"/>
              </a:lnSpc>
            </a:pPr>
            <a:endParaRPr lang="en-AU" sz="1700" kern="1200" dirty="0">
              <a:latin typeface="Arial" charset="0"/>
            </a:endParaRPr>
          </a:p>
          <a:p>
            <a:pPr lvl="2" algn="just" eaLnBrk="1" hangingPunct="1">
              <a:lnSpc>
                <a:spcPct val="80000"/>
              </a:lnSpc>
            </a:pPr>
            <a:r>
              <a:rPr lang="en-AU" sz="1700" kern="1200" dirty="0">
                <a:latin typeface="Arial" charset="0"/>
              </a:rPr>
              <a:t>At this stage, we will be in the temporary space until mid </a:t>
            </a:r>
            <a:r>
              <a:rPr lang="en-AU" sz="1700" kern="1200" dirty="0" smtClean="0">
                <a:latin typeface="Arial" charset="0"/>
              </a:rPr>
              <a:t>2017.</a:t>
            </a:r>
            <a:endParaRPr lang="en-AU" sz="1700" kern="1200" dirty="0">
              <a:latin typeface="Arial" charset="0"/>
            </a:endParaRPr>
          </a:p>
          <a:p>
            <a:pPr lvl="2" algn="just" eaLnBrk="1" hangingPunct="1">
              <a:lnSpc>
                <a:spcPct val="80000"/>
              </a:lnSpc>
            </a:pPr>
            <a:endParaRPr lang="en-AU" sz="1700" kern="1200" dirty="0">
              <a:latin typeface="Arial" charset="0"/>
            </a:endParaRP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39982"/>
            <a:ext cx="3022600" cy="190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5090160"/>
            <a:ext cx="1143000" cy="1005840"/>
          </a:xfrm>
          <a:prstGeom prst="rect">
            <a:avLst/>
          </a:prstGeom>
        </p:spPr>
      </p:pic>
    </p:spTree>
    <p:extLst>
      <p:ext uri="{BB962C8B-B14F-4D97-AF65-F5344CB8AC3E}">
        <p14:creationId xmlns:p14="http://schemas.microsoft.com/office/powerpoint/2010/main" val="3094653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011_PPT_BG_EndPage"/>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123" name="Rectangle 3"/>
          <p:cNvSpPr>
            <a:spLocks noChangeArrowheads="1"/>
          </p:cNvSpPr>
          <p:nvPr/>
        </p:nvSpPr>
        <p:spPr bwMode="auto">
          <a:xfrm>
            <a:off x="0" y="6613525"/>
            <a:ext cx="9144000" cy="244475"/>
          </a:xfrm>
          <a:prstGeom prst="rect">
            <a:avLst/>
          </a:prstGeom>
          <a:noFill/>
          <a:ln w="9525">
            <a:noFill/>
            <a:miter lim="800000"/>
            <a:headEnd/>
            <a:tailEnd/>
          </a:ln>
        </p:spPr>
        <p:txBody>
          <a:bodyPr>
            <a:prstTxWarp prst="textNoShape">
              <a:avLst/>
            </a:prstTxWarp>
          </a:bodyPr>
          <a:lstStyle/>
          <a:p>
            <a:pPr algn="ctr"/>
            <a:r>
              <a:rPr lang="en-US" sz="800">
                <a:solidFill>
                  <a:schemeClr val="bg1"/>
                </a:solidFill>
              </a:rPr>
              <a:t>© Copyright The University of Melbourne 2011 </a:t>
            </a:r>
          </a:p>
        </p:txBody>
      </p:sp>
      <p:pic>
        <p:nvPicPr>
          <p:cNvPr id="5124" name="Picture 4" descr="UOM-Rev3D_S_sm"/>
          <p:cNvPicPr>
            <a:picLocks noChangeAspect="1" noChangeArrowheads="1"/>
          </p:cNvPicPr>
          <p:nvPr/>
        </p:nvPicPr>
        <p:blipFill>
          <a:blip r:embed="rId3"/>
          <a:srcRect/>
          <a:stretch>
            <a:fillRect/>
          </a:stretch>
        </p:blipFill>
        <p:spPr bwMode="auto">
          <a:xfrm>
            <a:off x="3657600" y="1676400"/>
            <a:ext cx="1806575" cy="1828800"/>
          </a:xfrm>
          <a:prstGeom prst="rect">
            <a:avLst/>
          </a:prstGeom>
          <a:noFill/>
          <a:ln w="9525">
            <a:noFill/>
            <a:miter lim="800000"/>
            <a:headEnd/>
            <a:tailEnd/>
          </a:ln>
        </p:spPr>
      </p:pic>
    </p:spTree>
    <p:extLst>
      <p:ext uri="{BB962C8B-B14F-4D97-AF65-F5344CB8AC3E}">
        <p14:creationId xmlns:p14="http://schemas.microsoft.com/office/powerpoint/2010/main" val="511401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TextBox 3"/>
          <p:cNvSpPr txBox="1"/>
          <p:nvPr/>
        </p:nvSpPr>
        <p:spPr>
          <a:xfrm>
            <a:off x="762000" y="1066800"/>
            <a:ext cx="8610600" cy="5262979"/>
          </a:xfrm>
          <a:prstGeom prst="rect">
            <a:avLst/>
          </a:prstGeom>
          <a:noFill/>
        </p:spPr>
        <p:txBody>
          <a:bodyPr wrap="square" rtlCol="0">
            <a:spAutoFit/>
          </a:bodyPr>
          <a:lstStyle/>
          <a:p>
            <a:r>
              <a:rPr lang="en-AU" sz="1400" b="1" dirty="0">
                <a:solidFill>
                  <a:schemeClr val="accent3">
                    <a:lumMod val="65000"/>
                  </a:schemeClr>
                </a:solidFill>
                <a:latin typeface="Calibri" panose="020F0502020204030204" pitchFamily="34" charset="0"/>
              </a:rPr>
              <a:t>Welcome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Kathryn Dan, Associate Director, Records &amp; </a:t>
            </a:r>
            <a:r>
              <a:rPr lang="en-AU" sz="1400" i="1" dirty="0" smtClean="0">
                <a:solidFill>
                  <a:schemeClr val="accent3">
                    <a:lumMod val="65000"/>
                  </a:schemeClr>
                </a:solidFill>
                <a:latin typeface="Calibri" panose="020F0502020204030204" pitchFamily="34" charset="0"/>
              </a:rPr>
              <a:t>Compliance</a:t>
            </a:r>
            <a:r>
              <a:rPr lang="en-AU" sz="1400" i="1" dirty="0" smtClean="0">
                <a:latin typeface="Calibri" panose="020F0502020204030204" pitchFamily="34" charset="0"/>
              </a:rPr>
              <a:t/>
            </a:r>
            <a:br>
              <a:rPr lang="en-AU" sz="1400" i="1" dirty="0" smtClean="0">
                <a:latin typeface="Calibri" panose="020F0502020204030204" pitchFamily="34" charset="0"/>
              </a:rPr>
            </a:br>
            <a:endParaRPr lang="en-AU" sz="1400" dirty="0">
              <a:latin typeface="Calibri" panose="020F0502020204030204" pitchFamily="34" charset="0"/>
            </a:endParaRPr>
          </a:p>
          <a:p>
            <a:r>
              <a:rPr lang="en-AU" sz="1400" b="1" dirty="0">
                <a:latin typeface="Calibri" panose="020F0502020204030204" pitchFamily="34" charset="0"/>
              </a:rPr>
              <a:t>The Faculty of VCA and MCM Southbank disposal project</a:t>
            </a:r>
            <a:endParaRPr lang="en-AU" sz="1400" dirty="0">
              <a:latin typeface="Calibri" panose="020F0502020204030204" pitchFamily="34" charset="0"/>
            </a:endParaRPr>
          </a:p>
          <a:p>
            <a:r>
              <a:rPr lang="en-AU" sz="1400" dirty="0">
                <a:latin typeface="Calibri" panose="020F0502020204030204" pitchFamily="34" charset="0"/>
              </a:rPr>
              <a:t>Guest Speakers: </a:t>
            </a:r>
            <a:r>
              <a:rPr lang="en-AU" sz="1400" i="1" dirty="0">
                <a:latin typeface="Calibri" panose="020F0502020204030204" pitchFamily="34" charset="0"/>
              </a:rPr>
              <a:t>Colleen Wait, EA to the Dean and Faculty Executive Director, Pina Barbieri, Project Records Officer </a:t>
            </a:r>
            <a:r>
              <a:rPr lang="en-AU" sz="1400" dirty="0">
                <a:latin typeface="Calibri" panose="020F0502020204030204" pitchFamily="34" charset="0"/>
              </a:rPr>
              <a:t>and </a:t>
            </a:r>
            <a:r>
              <a:rPr lang="en-AU" sz="1400" i="1" dirty="0">
                <a:latin typeface="Calibri" panose="020F0502020204030204" pitchFamily="34" charset="0"/>
              </a:rPr>
              <a:t>Alina Hamilton, Project Records </a:t>
            </a:r>
            <a:r>
              <a:rPr lang="en-AU" sz="1400" i="1" dirty="0" smtClean="0">
                <a:latin typeface="Calibri" panose="020F0502020204030204" pitchFamily="34" charset="0"/>
              </a:rPr>
              <a:t>Officer</a:t>
            </a:r>
            <a:br>
              <a:rPr lang="en-AU" sz="1400" i="1" dirty="0" smtClean="0">
                <a:latin typeface="Calibri" panose="020F0502020204030204" pitchFamily="34" charset="0"/>
              </a:rPr>
            </a:br>
            <a:endParaRPr lang="en-AU" sz="1400" dirty="0">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Film and Television Digital Archive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 </a:t>
            </a:r>
            <a:r>
              <a:rPr lang="en-AU" sz="1400" i="1" dirty="0">
                <a:solidFill>
                  <a:schemeClr val="accent3">
                    <a:lumMod val="65000"/>
                  </a:schemeClr>
                </a:solidFill>
                <a:latin typeface="Calibri" panose="020F0502020204030204" pitchFamily="34" charset="0"/>
              </a:rPr>
              <a:t>Donna Hensler, VCA Screen Production </a:t>
            </a:r>
            <a:r>
              <a:rPr lang="en-AU" sz="1400" i="1" dirty="0" smtClean="0">
                <a:solidFill>
                  <a:schemeClr val="accent3">
                    <a:lumMod val="65000"/>
                  </a:schemeClr>
                </a:solidFill>
                <a:latin typeface="Calibri" panose="020F0502020204030204" pitchFamily="34" charset="0"/>
              </a:rPr>
              <a:t>Coordinator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Higher Education Retention and Disposal Authority issued by Public Record Office Victoria: what are the next steps?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Lucinda Davies, Records </a:t>
            </a:r>
            <a:r>
              <a:rPr lang="en-AU" sz="1400" i="1" dirty="0" smtClean="0">
                <a:solidFill>
                  <a:schemeClr val="accent3">
                    <a:lumMod val="65000"/>
                  </a:schemeClr>
                </a:solidFill>
                <a:latin typeface="Calibri" panose="020F0502020204030204" pitchFamily="34" charset="0"/>
              </a:rPr>
              <a:t>Manager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Networking morning </a:t>
            </a:r>
            <a:r>
              <a:rPr lang="en-AU" sz="1400" b="1" dirty="0" smtClean="0">
                <a:solidFill>
                  <a:schemeClr val="accent3">
                    <a:lumMod val="65000"/>
                  </a:schemeClr>
                </a:solidFill>
                <a:latin typeface="Calibri" panose="020F0502020204030204" pitchFamily="34" charset="0"/>
              </a:rPr>
              <a:t>tea</a:t>
            </a:r>
            <a:endParaRPr lang="en-AU" sz="1400" dirty="0" smtClean="0">
              <a:solidFill>
                <a:schemeClr val="accent3">
                  <a:lumMod val="65000"/>
                </a:schemeClr>
              </a:solidFill>
              <a:latin typeface="Calibri" panose="020F0502020204030204" pitchFamily="34" charset="0"/>
            </a:endParaRP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University Contracts and Agreements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Laura Tanata, Records Officer (Contracts and Agreements</a:t>
            </a:r>
            <a:r>
              <a:rPr lang="en-AU" sz="1400" i="1" dirty="0" smtClean="0">
                <a:solidFill>
                  <a:schemeClr val="accent3">
                    <a:lumMod val="65000"/>
                  </a:schemeClr>
                </a:solidFill>
                <a:latin typeface="Calibri" panose="020F0502020204030204" pitchFamily="34" charset="0"/>
              </a:rPr>
              <a: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Improved Recordkeeping Project Update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Rosemary Davies, Change Manager</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Carmela Gallo, Records </a:t>
            </a:r>
            <a:r>
              <a:rPr lang="en-AU" sz="1400" i="1" dirty="0" smtClean="0">
                <a:solidFill>
                  <a:schemeClr val="accent3">
                    <a:lumMod val="65000"/>
                  </a:schemeClr>
                </a:solidFill>
                <a:latin typeface="Calibri" panose="020F0502020204030204" pitchFamily="34" charset="0"/>
              </a:rPr>
              <a:t>Analyst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Cloud services: being risk aware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Chris Stueven, Records Analyst</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Imogen Telfer, Records Officer</a:t>
            </a:r>
            <a:endParaRPr lang="en-AU" sz="1400" dirty="0">
              <a:solidFill>
                <a:schemeClr val="accent3">
                  <a:lumMod val="65000"/>
                </a:schemeClr>
              </a:solidFill>
              <a:latin typeface="Calibri" panose="020F0502020204030204" pitchFamily="34" charset="0"/>
            </a:endParaRPr>
          </a:p>
        </p:txBody>
      </p:sp>
    </p:spTree>
    <p:extLst>
      <p:ext uri="{BB962C8B-B14F-4D97-AF65-F5344CB8AC3E}">
        <p14:creationId xmlns:p14="http://schemas.microsoft.com/office/powerpoint/2010/main" val="1041649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TextBox 3"/>
          <p:cNvSpPr txBox="1"/>
          <p:nvPr/>
        </p:nvSpPr>
        <p:spPr>
          <a:xfrm>
            <a:off x="762000" y="1066800"/>
            <a:ext cx="8610600" cy="5262979"/>
          </a:xfrm>
          <a:prstGeom prst="rect">
            <a:avLst/>
          </a:prstGeom>
          <a:noFill/>
        </p:spPr>
        <p:txBody>
          <a:bodyPr wrap="square" rtlCol="0">
            <a:spAutoFit/>
          </a:bodyPr>
          <a:lstStyle/>
          <a:p>
            <a:r>
              <a:rPr lang="en-AU" sz="1400" b="1" dirty="0">
                <a:solidFill>
                  <a:schemeClr val="accent3">
                    <a:lumMod val="65000"/>
                  </a:schemeClr>
                </a:solidFill>
                <a:latin typeface="Calibri" panose="020F0502020204030204" pitchFamily="34" charset="0"/>
              </a:rPr>
              <a:t>Welcome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Kathryn Dan, Associate Director, Records &amp; </a:t>
            </a:r>
            <a:r>
              <a:rPr lang="en-AU" sz="1400" i="1" dirty="0" smtClean="0">
                <a:solidFill>
                  <a:schemeClr val="accent3">
                    <a:lumMod val="65000"/>
                  </a:schemeClr>
                </a:solidFill>
                <a:latin typeface="Calibri" panose="020F0502020204030204" pitchFamily="34" charset="0"/>
              </a:rPr>
              <a:t>Compliance</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disposal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Speakers: </a:t>
            </a:r>
            <a:r>
              <a:rPr lang="en-AU" sz="1400" i="1" dirty="0">
                <a:solidFill>
                  <a:schemeClr val="accent3">
                    <a:lumMod val="65000"/>
                  </a:schemeClr>
                </a:solidFill>
                <a:latin typeface="Calibri" panose="020F0502020204030204" pitchFamily="34" charset="0"/>
              </a:rPr>
              <a:t>Colleen Wait, EA to the Dean and Faculty Executive Director, Pina Barbieri, Project Records Officer </a:t>
            </a:r>
            <a:r>
              <a:rPr lang="en-AU" sz="1400" dirty="0">
                <a:solidFill>
                  <a:schemeClr val="accent3">
                    <a:lumMod val="65000"/>
                  </a:schemeClr>
                </a:solidFill>
                <a:latin typeface="Calibri" panose="020F0502020204030204" pitchFamily="34" charset="0"/>
              </a:rPr>
              <a:t>and </a:t>
            </a:r>
            <a:r>
              <a:rPr lang="en-AU" sz="1400" i="1" dirty="0">
                <a:solidFill>
                  <a:schemeClr val="accent3">
                    <a:lumMod val="65000"/>
                  </a:schemeClr>
                </a:solidFill>
                <a:latin typeface="Calibri" panose="020F0502020204030204" pitchFamily="34" charset="0"/>
              </a:rPr>
              <a:t>Alina Hamilton, Project Records </a:t>
            </a:r>
            <a:r>
              <a:rPr lang="en-AU" sz="1400" i="1" dirty="0" smtClean="0">
                <a:solidFill>
                  <a:schemeClr val="accent3">
                    <a:lumMod val="65000"/>
                  </a:schemeClr>
                </a:solidFill>
                <a:latin typeface="Calibri" panose="020F0502020204030204" pitchFamily="34" charset="0"/>
              </a:rPr>
              <a:t>Officer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Film and Television Digital Archive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 </a:t>
            </a:r>
            <a:r>
              <a:rPr lang="en-AU" sz="1400" i="1" dirty="0">
                <a:solidFill>
                  <a:schemeClr val="accent3">
                    <a:lumMod val="65000"/>
                  </a:schemeClr>
                </a:solidFill>
                <a:latin typeface="Calibri" panose="020F0502020204030204" pitchFamily="34" charset="0"/>
              </a:rPr>
              <a:t>Donna Hensler, VCA Screen Production </a:t>
            </a:r>
            <a:r>
              <a:rPr lang="en-AU" sz="1400" i="1" dirty="0" smtClean="0">
                <a:solidFill>
                  <a:schemeClr val="accent3">
                    <a:lumMod val="65000"/>
                  </a:schemeClr>
                </a:solidFill>
                <a:latin typeface="Calibri" panose="020F0502020204030204" pitchFamily="34" charset="0"/>
              </a:rPr>
              <a:t>Coordinator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Higher Education Retention and Disposal Authority issued by Public Record Office Victoria: what are the next steps?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Lucinda Davies, Records </a:t>
            </a:r>
            <a:r>
              <a:rPr lang="en-AU" sz="1400" i="1" dirty="0" smtClean="0">
                <a:solidFill>
                  <a:schemeClr val="accent3">
                    <a:lumMod val="65000"/>
                  </a:schemeClr>
                </a:solidFill>
                <a:latin typeface="Calibri" panose="020F0502020204030204" pitchFamily="34" charset="0"/>
              </a:rPr>
              <a:t>Manager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Networking morning </a:t>
            </a:r>
            <a:r>
              <a:rPr lang="en-AU" sz="1400" b="1" dirty="0" smtClean="0">
                <a:solidFill>
                  <a:schemeClr val="accent3">
                    <a:lumMod val="65000"/>
                  </a:schemeClr>
                </a:solidFill>
                <a:latin typeface="Calibri" panose="020F0502020204030204" pitchFamily="34" charset="0"/>
              </a:rPr>
              <a:t>tea</a:t>
            </a:r>
            <a:endParaRPr lang="en-AU" sz="1400" dirty="0" smtClean="0">
              <a:solidFill>
                <a:schemeClr val="accent3">
                  <a:lumMod val="65000"/>
                </a:schemeClr>
              </a:solidFill>
              <a:latin typeface="Calibri" panose="020F0502020204030204" pitchFamily="34" charset="0"/>
            </a:endParaRPr>
          </a:p>
          <a:p>
            <a:endParaRPr lang="en-AU" sz="1400" dirty="0">
              <a:solidFill>
                <a:schemeClr val="accent3">
                  <a:lumMod val="65000"/>
                </a:schemeClr>
              </a:solidFill>
              <a:latin typeface="Calibri" panose="020F0502020204030204" pitchFamily="34" charset="0"/>
            </a:endParaRPr>
          </a:p>
          <a:p>
            <a:r>
              <a:rPr lang="en-AU" sz="1400" b="1" dirty="0" smtClean="0">
                <a:solidFill>
                  <a:schemeClr val="accent3">
                    <a:lumMod val="65000"/>
                  </a:schemeClr>
                </a:solidFill>
                <a:latin typeface="Calibri" panose="020F0502020204030204" pitchFamily="34" charset="0"/>
              </a:rPr>
              <a:t>University </a:t>
            </a:r>
            <a:r>
              <a:rPr lang="en-AU" sz="1400" b="1" dirty="0">
                <a:solidFill>
                  <a:schemeClr val="accent3">
                    <a:lumMod val="65000"/>
                  </a:schemeClr>
                </a:solidFill>
                <a:latin typeface="Calibri" panose="020F0502020204030204" pitchFamily="34" charset="0"/>
              </a:rPr>
              <a:t>Contracts and Agreements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Laura Tanata, Records Officer (Contracts and Agreements</a:t>
            </a:r>
            <a:r>
              <a:rPr lang="en-AU" sz="1400" i="1" dirty="0" smtClean="0">
                <a:solidFill>
                  <a:schemeClr val="accent3">
                    <a:lumMod val="65000"/>
                  </a:schemeClr>
                </a:solidFill>
                <a:latin typeface="Calibri" panose="020F0502020204030204" pitchFamily="34" charset="0"/>
              </a:rPr>
              <a:t>)</a:t>
            </a:r>
          </a:p>
          <a:p>
            <a:endParaRPr lang="en-AU" sz="1400" dirty="0">
              <a:solidFill>
                <a:schemeClr val="accent3">
                  <a:lumMod val="65000"/>
                </a:schemeClr>
              </a:solidFill>
              <a:latin typeface="Calibri" panose="020F0502020204030204" pitchFamily="34" charset="0"/>
            </a:endParaRPr>
          </a:p>
          <a:p>
            <a:r>
              <a:rPr lang="en-AU" sz="1400" b="1" dirty="0">
                <a:latin typeface="Calibri" panose="020F0502020204030204" pitchFamily="34" charset="0"/>
              </a:rPr>
              <a:t>Improved Recordkeeping Project Update </a:t>
            </a:r>
            <a:endParaRPr lang="en-AU" sz="1400" dirty="0">
              <a:latin typeface="Calibri" panose="020F0502020204030204" pitchFamily="34" charset="0"/>
            </a:endParaRPr>
          </a:p>
          <a:p>
            <a:r>
              <a:rPr lang="en-AU" sz="1400" i="1" dirty="0">
                <a:latin typeface="Calibri" panose="020F0502020204030204" pitchFamily="34" charset="0"/>
              </a:rPr>
              <a:t>Rosemary Davies, Change Manager</a:t>
            </a:r>
            <a:r>
              <a:rPr lang="en-AU" sz="1400" dirty="0">
                <a:latin typeface="Calibri" panose="020F0502020204030204" pitchFamily="34" charset="0"/>
              </a:rPr>
              <a:t> and </a:t>
            </a:r>
            <a:r>
              <a:rPr lang="en-AU" sz="1400" i="1" dirty="0">
                <a:latin typeface="Calibri" panose="020F0502020204030204" pitchFamily="34" charset="0"/>
              </a:rPr>
              <a:t>Carmela Gallo, Records </a:t>
            </a:r>
            <a:r>
              <a:rPr lang="en-AU" sz="1400" i="1" dirty="0" smtClean="0">
                <a:latin typeface="Calibri" panose="020F0502020204030204" pitchFamily="34" charset="0"/>
              </a:rPr>
              <a:t>Analyst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Cloud services: being risk aware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Chris Stueven, Records Analyst</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Imogen Telfer, Records Officer</a:t>
            </a:r>
            <a:endParaRPr lang="en-AU" sz="1400" dirty="0">
              <a:solidFill>
                <a:schemeClr val="accent3">
                  <a:lumMod val="65000"/>
                </a:schemeClr>
              </a:solidFill>
              <a:latin typeface="Calibri" panose="020F0502020204030204" pitchFamily="34" charset="0"/>
            </a:endParaRPr>
          </a:p>
        </p:txBody>
      </p:sp>
    </p:spTree>
    <p:extLst>
      <p:ext uri="{BB962C8B-B14F-4D97-AF65-F5344CB8AC3E}">
        <p14:creationId xmlns:p14="http://schemas.microsoft.com/office/powerpoint/2010/main" val="2004052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ChangeArrowheads="1"/>
          </p:cNvSpPr>
          <p:nvPr/>
        </p:nvSpPr>
        <p:spPr bwMode="auto">
          <a:xfrm>
            <a:off x="6423025" y="-369888"/>
            <a:ext cx="184150" cy="457201"/>
          </a:xfrm>
          <a:prstGeom prst="rect">
            <a:avLst/>
          </a:prstGeom>
          <a:noFill/>
          <a:ln w="9525">
            <a:noFill/>
            <a:miter lim="800000"/>
            <a:headEnd/>
            <a:tailEnd/>
          </a:ln>
        </p:spPr>
        <p:txBody>
          <a:bodyPr wrap="none">
            <a:prstTxWarp prst="textNoShape">
              <a:avLst/>
            </a:prstTxWarp>
            <a:spAutoFit/>
          </a:bodyPr>
          <a:lstStyle/>
          <a:p>
            <a:endParaRPr lang="en-US"/>
          </a:p>
        </p:txBody>
      </p:sp>
      <p:sp>
        <p:nvSpPr>
          <p:cNvPr id="3075" name="Rectangle 21"/>
          <p:cNvSpPr>
            <a:spLocks noGrp="1" noChangeArrowheads="1"/>
          </p:cNvSpPr>
          <p:nvPr>
            <p:ph type="ctrTitle" sz="quarter"/>
          </p:nvPr>
        </p:nvSpPr>
        <p:spPr>
          <a:xfrm>
            <a:off x="3200400" y="1828800"/>
            <a:ext cx="5715000" cy="1295400"/>
          </a:xfrm>
        </p:spPr>
        <p:txBody>
          <a:bodyPr/>
          <a:lstStyle/>
          <a:p>
            <a:pPr eaLnBrk="1" hangingPunct="1"/>
            <a:r>
              <a:rPr lang="en-US" dirty="0" smtClean="0"/>
              <a:t>Improved Recordkeeping</a:t>
            </a:r>
            <a:endParaRPr lang="en-US" dirty="0"/>
          </a:p>
        </p:txBody>
      </p:sp>
      <p:sp>
        <p:nvSpPr>
          <p:cNvPr id="3076" name="Rectangle 22"/>
          <p:cNvSpPr>
            <a:spLocks noGrp="1" noChangeArrowheads="1"/>
          </p:cNvSpPr>
          <p:nvPr>
            <p:ph type="subTitle" sz="quarter" idx="1"/>
          </p:nvPr>
        </p:nvSpPr>
        <p:spPr>
          <a:xfrm>
            <a:off x="3200400" y="3657600"/>
            <a:ext cx="5091113" cy="400050"/>
          </a:xfrm>
        </p:spPr>
        <p:txBody>
          <a:bodyPr/>
          <a:lstStyle/>
          <a:p>
            <a:pPr algn="l"/>
            <a:r>
              <a:rPr lang="en-US" sz="1800" dirty="0" smtClean="0">
                <a:solidFill>
                  <a:srgbClr val="DAEDEF"/>
                </a:solidFill>
              </a:rPr>
              <a:t>Project Update</a:t>
            </a:r>
            <a:endParaRPr lang="en-US" dirty="0">
              <a:solidFill>
                <a:srgbClr val="DAEDEF"/>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46" y="5733256"/>
            <a:ext cx="3441949" cy="92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602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5276800" cy="634082"/>
          </a:xfrm>
        </p:spPr>
        <p:txBody>
          <a:bodyPr>
            <a:normAutofit/>
          </a:bodyPr>
          <a:lstStyle/>
          <a:p>
            <a:r>
              <a:rPr lang="en-AU" sz="1800" kern="1200" dirty="0"/>
              <a:t>Introduce Project Team</a:t>
            </a:r>
          </a:p>
        </p:txBody>
      </p:sp>
      <p:sp>
        <p:nvSpPr>
          <p:cNvPr id="4" name="Content Placeholder 2"/>
          <p:cNvSpPr txBox="1">
            <a:spLocks/>
          </p:cNvSpPr>
          <p:nvPr/>
        </p:nvSpPr>
        <p:spPr>
          <a:xfrm>
            <a:off x="323528" y="1412776"/>
            <a:ext cx="8686800"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kern="1200">
                <a:solidFill>
                  <a:schemeClr val="tx1">
                    <a:lumMod val="75000"/>
                    <a:lumOff val="25000"/>
                  </a:schemeClr>
                </a:solidFill>
                <a:latin typeface="+mn-lt"/>
                <a:ea typeface="+mn-ea"/>
                <a:cs typeface="Arial" panose="020B0604020202020204" pitchFamily="34" charset="0"/>
              </a:defRPr>
            </a:lvl1pPr>
            <a:lvl2pPr marL="742950" indent="-285750" algn="l" defTabSz="914400" rtl="0" eaLnBrk="1" latinLnBrk="0" hangingPunct="1">
              <a:spcBef>
                <a:spcPts val="0"/>
              </a:spcBef>
              <a:buFont typeface="Arial" panose="020B0604020202020204" pitchFamily="34" charset="0"/>
              <a:buChar char="–"/>
              <a:defRPr sz="2000" kern="1200">
                <a:solidFill>
                  <a:schemeClr val="tx1">
                    <a:lumMod val="75000"/>
                    <a:lumOff val="25000"/>
                  </a:schemeClr>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400"/>
              </a:spcBef>
              <a:spcAft>
                <a:spcPts val="400"/>
              </a:spcAft>
              <a:buNone/>
            </a:pPr>
            <a:endParaRPr lang="en-AU" sz="1600" dirty="0" smtClean="0"/>
          </a:p>
          <a:p>
            <a:pPr marL="0" indent="0">
              <a:lnSpc>
                <a:spcPct val="120000"/>
              </a:lnSpc>
              <a:spcBef>
                <a:spcPts val="400"/>
              </a:spcBef>
              <a:spcAft>
                <a:spcPts val="400"/>
              </a:spcAft>
              <a:buNone/>
            </a:pPr>
            <a:endParaRPr lang="en-AU" sz="1400" dirty="0"/>
          </a:p>
          <a:p>
            <a:pPr marL="0" indent="0">
              <a:lnSpc>
                <a:spcPct val="120000"/>
              </a:lnSpc>
              <a:spcBef>
                <a:spcPts val="400"/>
              </a:spcBef>
              <a:spcAft>
                <a:spcPts val="400"/>
              </a:spcAft>
              <a:buFont typeface="Arial" panose="020B0604020202020204" pitchFamily="34" charset="0"/>
              <a:buNone/>
            </a:pPr>
            <a:endParaRPr lang="en-AU" sz="1600" dirty="0"/>
          </a:p>
        </p:txBody>
      </p:sp>
      <p:graphicFrame>
        <p:nvGraphicFramePr>
          <p:cNvPr id="5" name="Table 4"/>
          <p:cNvGraphicFramePr>
            <a:graphicFrameLocks noGrp="1"/>
          </p:cNvGraphicFramePr>
          <p:nvPr>
            <p:extLst/>
          </p:nvPr>
        </p:nvGraphicFramePr>
        <p:xfrm>
          <a:off x="914400" y="1413211"/>
          <a:ext cx="6705599" cy="2966720"/>
        </p:xfrm>
        <a:graphic>
          <a:graphicData uri="http://schemas.openxmlformats.org/drawingml/2006/table">
            <a:tbl>
              <a:tblPr firstRow="1" bandRow="1">
                <a:tableStyleId>{5C22544A-7EE6-4342-B048-85BDC9FD1C3A}</a:tableStyleId>
              </a:tblPr>
              <a:tblGrid>
                <a:gridCol w="4413812"/>
                <a:gridCol w="2291787"/>
              </a:tblGrid>
              <a:tr h="370840">
                <a:tc>
                  <a:txBody>
                    <a:bodyPr/>
                    <a:lstStyle/>
                    <a:p>
                      <a:r>
                        <a:rPr lang="en-AU" sz="1800" b="1" kern="1200" dirty="0" smtClean="0">
                          <a:solidFill>
                            <a:schemeClr val="dk1"/>
                          </a:solidFill>
                          <a:latin typeface="+mn-lt"/>
                          <a:ea typeface="+mn-ea"/>
                          <a:cs typeface="+mn-cs"/>
                        </a:rPr>
                        <a:t>Role</a:t>
                      </a:r>
                      <a:endParaRPr lang="en-AU" sz="1800" b="1"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chemeClr val="dk1"/>
                          </a:solidFill>
                          <a:latin typeface="+mn-lt"/>
                          <a:ea typeface="+mn-ea"/>
                          <a:cs typeface="+mn-cs"/>
                        </a:rPr>
                        <a:t>Name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AU" b="0" dirty="0" smtClean="0"/>
                        <a:t>Project Manager</a:t>
                      </a:r>
                      <a:endParaRPr lang="en-AU" b="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Peter Duma</a:t>
                      </a:r>
                      <a:endParaRPr lang="en-AU" i="1" dirty="0" smtClean="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Trainer</a:t>
                      </a:r>
                      <a:endParaRPr lang="en-AU" sz="18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Michelle Cooper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Business &amp; Records Analysis Lead</a:t>
                      </a:r>
                      <a:endParaRPr lang="en-AU" sz="18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Howard Leaney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Business &amp; Records Analyst</a:t>
                      </a:r>
                      <a:endParaRPr lang="en-AU" sz="18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Kate Riordan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Business &amp; Records Analyst</a:t>
                      </a:r>
                      <a:endParaRPr lang="en-AU" sz="18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Kim Tu Pham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Business &amp; Records Analyst</a:t>
                      </a:r>
                      <a:endParaRPr lang="en-AU" sz="18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Carmela Gallo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Change &amp; Communications Manager</a:t>
                      </a:r>
                      <a:endParaRPr lang="en-AU" sz="18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Rosemary Davies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25541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9209"/>
            <a:ext cx="5791200" cy="634082"/>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AU" sz="1800" kern="1200" dirty="0" smtClean="0"/>
              <a:t>Project has successfully rolled out to the following groups ….</a:t>
            </a:r>
            <a:endParaRPr lang="en-AU" sz="1800" kern="1200" dirty="0"/>
          </a:p>
        </p:txBody>
      </p:sp>
      <p:sp>
        <p:nvSpPr>
          <p:cNvPr id="6" name="Rectangle 1"/>
          <p:cNvSpPr>
            <a:spLocks noChangeArrowheads="1"/>
          </p:cNvSpPr>
          <p:nvPr/>
        </p:nvSpPr>
        <p:spPr bwMode="auto">
          <a:xfrm>
            <a:off x="454623" y="10519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9" name="Rectangle 2"/>
          <p:cNvSpPr>
            <a:spLocks noChangeArrowheads="1"/>
          </p:cNvSpPr>
          <p:nvPr/>
        </p:nvSpPr>
        <p:spPr bwMode="auto">
          <a:xfrm>
            <a:off x="304836" y="1059488"/>
            <a:ext cx="116743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Diagram 4"/>
          <p:cNvGraphicFramePr/>
          <p:nvPr>
            <p:extLst/>
          </p:nvPr>
        </p:nvGraphicFramePr>
        <p:xfrm>
          <a:off x="152400" y="914400"/>
          <a:ext cx="8839200" cy="5329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643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9209"/>
            <a:ext cx="5791200" cy="634082"/>
          </a:xfr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en-AU" sz="1800" kern="1200" dirty="0" smtClean="0"/>
              <a:t>Benefits to groups rolled out …</a:t>
            </a:r>
            <a:endParaRPr lang="en-AU" sz="1800" kern="1200" dirty="0"/>
          </a:p>
        </p:txBody>
      </p:sp>
      <p:sp>
        <p:nvSpPr>
          <p:cNvPr id="6" name="Rectangle 1"/>
          <p:cNvSpPr>
            <a:spLocks noChangeArrowheads="1"/>
          </p:cNvSpPr>
          <p:nvPr/>
        </p:nvSpPr>
        <p:spPr bwMode="auto">
          <a:xfrm>
            <a:off x="454623" y="10519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9" name="Rectangle 2"/>
          <p:cNvSpPr>
            <a:spLocks noChangeArrowheads="1"/>
          </p:cNvSpPr>
          <p:nvPr/>
        </p:nvSpPr>
        <p:spPr bwMode="auto">
          <a:xfrm>
            <a:off x="304836" y="1059488"/>
            <a:ext cx="116743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3" name="Diagram 2"/>
          <p:cNvGraphicFramePr/>
          <p:nvPr>
            <p:extLst/>
          </p:nvPr>
        </p:nvGraphicFramePr>
        <p:xfrm>
          <a:off x="34705" y="990600"/>
          <a:ext cx="9109296" cy="5847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389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172200" cy="634082"/>
          </a:xfrm>
        </p:spPr>
        <p:txBody>
          <a:bodyPr>
            <a:normAutofit/>
          </a:bodyPr>
          <a:lstStyle/>
          <a:p>
            <a:r>
              <a:rPr lang="en-AU" sz="1800" kern="1200" dirty="0" smtClean="0"/>
              <a:t>What’s happening over next few months</a:t>
            </a:r>
            <a:endParaRPr lang="en-AU" sz="1800" kern="1200" dirty="0"/>
          </a:p>
        </p:txBody>
      </p:sp>
      <p:graphicFrame>
        <p:nvGraphicFramePr>
          <p:cNvPr id="4" name="Content Placeholder 3"/>
          <p:cNvGraphicFramePr>
            <a:graphicFrameLocks noGrp="1"/>
          </p:cNvGraphicFramePr>
          <p:nvPr>
            <p:ph idx="1"/>
            <p:extLst/>
          </p:nvPr>
        </p:nvGraphicFramePr>
        <p:xfrm>
          <a:off x="457200" y="1143000"/>
          <a:ext cx="8229600" cy="4536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74257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0814" y="80417"/>
            <a:ext cx="6293186"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62500" lnSpcReduction="20000"/>
          </a:bodyPr>
          <a:lstStyle>
            <a:lvl1pPr>
              <a:defRPr sz="2900" b="1">
                <a:solidFill>
                  <a:schemeClr val="bg1"/>
                </a:solidFill>
                <a:latin typeface="+mj-lt"/>
                <a:ea typeface="+mj-ea"/>
                <a:cs typeface="+mj-cs"/>
              </a:defRPr>
            </a:lvl1pPr>
            <a:lvl2pPr>
              <a:defRPr sz="2000" b="1">
                <a:solidFill>
                  <a:schemeClr val="bg1"/>
                </a:solidFill>
                <a:latin typeface="Arial" pitchFamily="-107" charset="0"/>
                <a:ea typeface="ＭＳ Ｐゴシック" pitchFamily="-107" charset="-128"/>
                <a:cs typeface="ＭＳ Ｐゴシック" pitchFamily="-107" charset="-128"/>
              </a:defRPr>
            </a:lvl2pPr>
            <a:lvl3pPr>
              <a:defRPr sz="2000" b="1">
                <a:solidFill>
                  <a:schemeClr val="bg1"/>
                </a:solidFill>
                <a:latin typeface="Arial" pitchFamily="-107" charset="0"/>
                <a:ea typeface="ＭＳ Ｐゴシック" pitchFamily="-107" charset="-128"/>
                <a:cs typeface="ＭＳ Ｐゴシック" pitchFamily="-107" charset="-128"/>
              </a:defRPr>
            </a:lvl3pPr>
            <a:lvl4pPr>
              <a:defRPr sz="2000" b="1">
                <a:solidFill>
                  <a:schemeClr val="bg1"/>
                </a:solidFill>
                <a:latin typeface="Arial" pitchFamily="-107" charset="0"/>
                <a:ea typeface="ＭＳ Ｐゴシック" pitchFamily="-107" charset="-128"/>
                <a:cs typeface="ＭＳ Ｐゴシック" pitchFamily="-107" charset="-128"/>
              </a:defRPr>
            </a:lvl4pPr>
            <a:lvl5pPr>
              <a:defRPr sz="2000" b="1">
                <a:solidFill>
                  <a:schemeClr val="bg1"/>
                </a:solidFill>
                <a:latin typeface="Arial" pitchFamily="-107" charset="0"/>
                <a:ea typeface="ＭＳ Ｐゴシック" pitchFamily="-107" charset="-128"/>
                <a:cs typeface="ＭＳ Ｐゴシック" pitchFamily="-107" charset="-128"/>
              </a:defRPr>
            </a:lvl5pPr>
            <a:lvl6pPr marL="45720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6pPr>
            <a:lvl7pPr marL="91440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7pPr>
            <a:lvl8pPr marL="137160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8pPr>
            <a:lvl9pPr marL="182880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9pPr>
          </a:lstStyle>
          <a:p>
            <a:r>
              <a:rPr lang="en-AU" dirty="0" smtClean="0"/>
              <a:t>Please START preparing </a:t>
            </a:r>
            <a:r>
              <a:rPr lang="en-AU" dirty="0"/>
              <a:t>your </a:t>
            </a:r>
            <a:r>
              <a:rPr lang="en-AU" dirty="0" smtClean="0"/>
              <a:t>group </a:t>
            </a:r>
            <a:r>
              <a:rPr lang="en-AU" dirty="0"/>
              <a:t>for this </a:t>
            </a:r>
            <a:r>
              <a:rPr lang="en-AU" dirty="0" smtClean="0"/>
              <a:t>project by:</a:t>
            </a:r>
            <a:endParaRPr lang="en-AU" dirty="0"/>
          </a:p>
        </p:txBody>
      </p:sp>
      <p:graphicFrame>
        <p:nvGraphicFramePr>
          <p:cNvPr id="5" name="Table 4"/>
          <p:cNvGraphicFramePr>
            <a:graphicFrameLocks noGrp="1"/>
          </p:cNvGraphicFramePr>
          <p:nvPr>
            <p:extLst/>
          </p:nvPr>
        </p:nvGraphicFramePr>
        <p:xfrm>
          <a:off x="199220" y="990600"/>
          <a:ext cx="8743822" cy="5400040"/>
        </p:xfrm>
        <a:graphic>
          <a:graphicData uri="http://schemas.openxmlformats.org/drawingml/2006/table">
            <a:tbl>
              <a:tblPr firstRow="1" bandRow="1">
                <a:tableStyleId>{5C22544A-7EE6-4342-B048-85BDC9FD1C3A}</a:tableStyleId>
              </a:tblPr>
              <a:tblGrid>
                <a:gridCol w="2908729"/>
                <a:gridCol w="3039596"/>
                <a:gridCol w="2795497"/>
              </a:tblGrid>
              <a:tr h="370840">
                <a:tc>
                  <a:txBody>
                    <a:bodyPr/>
                    <a:lstStyle/>
                    <a:p>
                      <a:pPr marL="0" algn="ctr" defTabSz="457200" rtl="0" eaLnBrk="1" latinLnBrk="0" hangingPunct="1">
                        <a:spcAft>
                          <a:spcPts val="0"/>
                        </a:spcAft>
                      </a:pPr>
                      <a:r>
                        <a:rPr lang="en-AU" sz="1200" b="1" kern="1200" dirty="0" smtClean="0">
                          <a:solidFill>
                            <a:schemeClr val="tx1"/>
                          </a:solidFill>
                          <a:effectLst/>
                          <a:latin typeface="+mn-lt"/>
                          <a:ea typeface="+mn-ea"/>
                          <a:cs typeface="+mn-cs"/>
                        </a:rPr>
                        <a:t>Stop </a:t>
                      </a:r>
                      <a:endParaRPr lang="en-AU" sz="1200" b="1"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457200" rtl="0" eaLnBrk="1" latinLnBrk="0" hangingPunct="1">
                        <a:spcAft>
                          <a:spcPts val="0"/>
                        </a:spcAft>
                      </a:pPr>
                      <a:r>
                        <a:rPr lang="en-AU" sz="1200" b="1" kern="1200" dirty="0" smtClean="0">
                          <a:solidFill>
                            <a:schemeClr val="tx1"/>
                          </a:solidFill>
                          <a:effectLst/>
                          <a:latin typeface="+mn-lt"/>
                          <a:ea typeface="+mn-ea"/>
                          <a:cs typeface="+mn-cs"/>
                        </a:rPr>
                        <a:t>Start</a:t>
                      </a:r>
                      <a:endParaRPr lang="en-AU" sz="12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457200" rtl="0" eaLnBrk="1" latinLnBrk="0" hangingPunct="1">
                        <a:spcAft>
                          <a:spcPts val="0"/>
                        </a:spcAft>
                      </a:pPr>
                      <a:r>
                        <a:rPr lang="en-AU" sz="1200" b="1" kern="1200" dirty="0" smtClean="0">
                          <a:solidFill>
                            <a:schemeClr val="tx1"/>
                          </a:solidFill>
                          <a:effectLst/>
                          <a:latin typeface="+mn-lt"/>
                          <a:ea typeface="+mn-ea"/>
                          <a:cs typeface="+mn-cs"/>
                        </a:rPr>
                        <a:t>Why</a:t>
                      </a:r>
                      <a:endParaRPr lang="en-AU" sz="12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82456">
                <a:tc>
                  <a:txBody>
                    <a:bodyPr/>
                    <a:lstStyle/>
                    <a:p>
                      <a:r>
                        <a:rPr lang="en-AU" sz="1200" kern="1200" dirty="0" smtClean="0">
                          <a:solidFill>
                            <a:schemeClr val="dk1"/>
                          </a:solidFill>
                          <a:effectLst/>
                          <a:latin typeface="+mn-lt"/>
                          <a:ea typeface="+mn-ea"/>
                          <a:cs typeface="+mn-cs"/>
                        </a:rPr>
                        <a:t>Sto</a:t>
                      </a:r>
                      <a:r>
                        <a:rPr lang="en-AU" sz="1200" kern="1200" baseline="0" dirty="0" smtClean="0">
                          <a:solidFill>
                            <a:schemeClr val="dk1"/>
                          </a:solidFill>
                          <a:effectLst/>
                          <a:latin typeface="+mn-lt"/>
                          <a:ea typeface="+mn-ea"/>
                          <a:cs typeface="+mn-cs"/>
                        </a:rPr>
                        <a:t>p s</a:t>
                      </a:r>
                      <a:r>
                        <a:rPr lang="en-AU" sz="1200" kern="1200" dirty="0" smtClean="0">
                          <a:solidFill>
                            <a:schemeClr val="dk1"/>
                          </a:solidFill>
                          <a:effectLst/>
                          <a:latin typeface="+mn-lt"/>
                          <a:ea typeface="+mn-ea"/>
                          <a:cs typeface="+mn-cs"/>
                        </a:rPr>
                        <a:t>aving documents to your:</a:t>
                      </a:r>
                    </a:p>
                    <a:p>
                      <a:pPr marL="180975" indent="-180975">
                        <a:buFont typeface="Arial" panose="020B0604020202020204" pitchFamily="34" charset="0"/>
                        <a:buChar char="•"/>
                      </a:pPr>
                      <a:r>
                        <a:rPr lang="en-AU" sz="1200" kern="1200" dirty="0" smtClean="0">
                          <a:solidFill>
                            <a:schemeClr val="dk1"/>
                          </a:solidFill>
                          <a:effectLst/>
                          <a:latin typeface="+mn-lt"/>
                          <a:ea typeface="+mn-ea"/>
                          <a:cs typeface="+mn-cs"/>
                        </a:rPr>
                        <a:t>Local drive</a:t>
                      </a:r>
                    </a:p>
                    <a:p>
                      <a:pPr marL="180975" indent="-180975">
                        <a:buFont typeface="Arial" panose="020B0604020202020204" pitchFamily="34" charset="0"/>
                        <a:buChar char="•"/>
                      </a:pPr>
                      <a:r>
                        <a:rPr lang="en-AU" sz="1200" kern="1200" dirty="0" smtClean="0">
                          <a:solidFill>
                            <a:schemeClr val="dk1"/>
                          </a:solidFill>
                          <a:effectLst/>
                          <a:latin typeface="+mn-lt"/>
                          <a:ea typeface="+mn-ea"/>
                          <a:cs typeface="+mn-cs"/>
                        </a:rPr>
                        <a:t>USB</a:t>
                      </a:r>
                    </a:p>
                    <a:p>
                      <a:pPr marL="180975" indent="-180975">
                        <a:buFont typeface="Arial" panose="020B0604020202020204" pitchFamily="34" charset="0"/>
                        <a:buChar char="•"/>
                      </a:pPr>
                      <a:r>
                        <a:rPr lang="en-AU" sz="1200" kern="1200" dirty="0" smtClean="0">
                          <a:solidFill>
                            <a:schemeClr val="dk1"/>
                          </a:solidFill>
                          <a:effectLst/>
                          <a:latin typeface="+mn-lt"/>
                          <a:ea typeface="+mn-ea"/>
                          <a:cs typeface="+mn-cs"/>
                        </a:rPr>
                        <a:t>Desktop</a:t>
                      </a:r>
                    </a:p>
                    <a:p>
                      <a:pPr marL="342900" indent="-342900">
                        <a:buFont typeface="Arial" panose="020B0604020202020204" pitchFamily="34" charset="0"/>
                        <a:buChar char="•"/>
                      </a:pPr>
                      <a:endParaRPr lang="en-AU" sz="1200" kern="1200" dirty="0" smtClean="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indent="-180975" algn="l" defTabSz="457200" rtl="0" eaLnBrk="1" latinLnBrk="0" hangingPunct="1">
                        <a:buFont typeface="Arial" panose="020B0604020202020204" pitchFamily="34" charset="0"/>
                        <a:buChar char="•"/>
                      </a:pPr>
                      <a:r>
                        <a:rPr lang="en-AU" sz="1200" kern="1200" baseline="0" dirty="0" smtClean="0">
                          <a:solidFill>
                            <a:schemeClr val="dk1"/>
                          </a:solidFill>
                          <a:effectLst/>
                          <a:latin typeface="+mn-lt"/>
                          <a:ea typeface="+mn-ea"/>
                          <a:cs typeface="+mn-cs"/>
                        </a:rPr>
                        <a:t>Start saving new documents to File Share and</a:t>
                      </a:r>
                    </a:p>
                    <a:p>
                      <a:pPr marL="180975" indent="-180975">
                        <a:buFont typeface="Arial" panose="020B0604020202020204" pitchFamily="34" charset="0"/>
                        <a:buChar char="•"/>
                      </a:pPr>
                      <a:r>
                        <a:rPr lang="en-AU" sz="1200" kern="1200" baseline="0" dirty="0" smtClean="0">
                          <a:solidFill>
                            <a:schemeClr val="dk1"/>
                          </a:solidFill>
                          <a:effectLst/>
                          <a:latin typeface="+mn-lt"/>
                          <a:ea typeface="+mn-ea"/>
                          <a:cs typeface="+mn-cs"/>
                        </a:rPr>
                        <a:t>Start moving </a:t>
                      </a:r>
                      <a:r>
                        <a:rPr lang="en-AU" sz="1200" kern="1200" dirty="0" smtClean="0">
                          <a:solidFill>
                            <a:schemeClr val="dk1"/>
                          </a:solidFill>
                          <a:effectLst/>
                          <a:latin typeface="+mn-lt"/>
                          <a:ea typeface="+mn-ea"/>
                          <a:cs typeface="+mn-cs"/>
                        </a:rPr>
                        <a:t>existing frequently used key working documents to File Share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indent="-180975">
                        <a:buFont typeface="Arial" panose="020B0604020202020204" pitchFamily="34" charset="0"/>
                        <a:buChar char="•"/>
                      </a:pPr>
                      <a:r>
                        <a:rPr lang="en-AU" sz="1200" kern="1200" dirty="0" smtClean="0">
                          <a:solidFill>
                            <a:schemeClr val="dk1"/>
                          </a:solidFill>
                          <a:effectLst/>
                          <a:latin typeface="+mn-lt"/>
                          <a:ea typeface="+mn-ea"/>
                          <a:cs typeface="+mn-cs"/>
                        </a:rPr>
                        <a:t>So everyone can find them</a:t>
                      </a:r>
                    </a:p>
                    <a:p>
                      <a:pPr marL="180975" indent="-180975">
                        <a:buFont typeface="Arial" panose="020B0604020202020204" pitchFamily="34" charset="0"/>
                        <a:buChar char="•"/>
                      </a:pPr>
                      <a:r>
                        <a:rPr lang="en-AU" sz="1200" kern="1200" dirty="0" smtClean="0">
                          <a:solidFill>
                            <a:schemeClr val="dk1"/>
                          </a:solidFill>
                          <a:effectLst/>
                          <a:latin typeface="+mn-lt"/>
                          <a:ea typeface="+mn-ea"/>
                          <a:cs typeface="+mn-cs"/>
                        </a:rPr>
                        <a:t>Is a safer and secure location</a:t>
                      </a:r>
                    </a:p>
                    <a:p>
                      <a:pPr marL="180975" indent="-180975">
                        <a:buFont typeface="Arial" panose="020B0604020202020204" pitchFamily="34" charset="0"/>
                        <a:buChar char="•"/>
                      </a:pPr>
                      <a:r>
                        <a:rPr lang="en-AU" sz="1200" kern="1200" dirty="0" smtClean="0">
                          <a:solidFill>
                            <a:schemeClr val="dk1"/>
                          </a:solidFill>
                          <a:effectLst/>
                          <a:latin typeface="+mn-lt"/>
                          <a:ea typeface="+mn-ea"/>
                          <a:cs typeface="+mn-cs"/>
                        </a:rPr>
                        <a:t>Reduces</a:t>
                      </a:r>
                      <a:r>
                        <a:rPr lang="en-AU" sz="1200" kern="1200" baseline="0" dirty="0" smtClean="0">
                          <a:solidFill>
                            <a:schemeClr val="dk1"/>
                          </a:solidFill>
                          <a:effectLst/>
                          <a:latin typeface="+mn-lt"/>
                          <a:ea typeface="+mn-ea"/>
                          <a:cs typeface="+mn-cs"/>
                        </a:rPr>
                        <a:t> risk and liability to the University and protects you</a:t>
                      </a:r>
                      <a:endParaRPr lang="en-AU" sz="1200" kern="1200" dirty="0" smtClean="0">
                        <a:solidFill>
                          <a:schemeClr val="dk1"/>
                        </a:solidFill>
                        <a:effectLst/>
                        <a:latin typeface="+mn-lt"/>
                        <a:ea typeface="+mn-ea"/>
                        <a:cs typeface="+mn-cs"/>
                      </a:endParaRPr>
                    </a:p>
                    <a:p>
                      <a:endParaRPr lang="en-AU" sz="12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dk1"/>
                          </a:solidFill>
                          <a:effectLst/>
                          <a:latin typeface="+mn-lt"/>
                          <a:ea typeface="+mn-ea"/>
                          <a:cs typeface="+mn-cs"/>
                        </a:rPr>
                        <a:t>Stop sharing documents with external people via devices such as “Drop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200" kern="1200" dirty="0" smtClean="0">
                          <a:solidFill>
                            <a:schemeClr val="dk1"/>
                          </a:solidFill>
                          <a:effectLst/>
                          <a:latin typeface="+mn-lt"/>
                          <a:ea typeface="+mn-ea"/>
                          <a:cs typeface="+mn-cs"/>
                        </a:rPr>
                        <a:t>Start sharing documents with external people via the cloud system “</a:t>
                      </a:r>
                      <a:r>
                        <a:rPr lang="en-AU" sz="1200" kern="1200" dirty="0" err="1" smtClean="0">
                          <a:solidFill>
                            <a:schemeClr val="dk1"/>
                          </a:solidFill>
                          <a:effectLst/>
                          <a:latin typeface="+mn-lt"/>
                          <a:ea typeface="+mn-ea"/>
                          <a:cs typeface="+mn-cs"/>
                        </a:rPr>
                        <a:t>Cloudstor</a:t>
                      </a:r>
                      <a:r>
                        <a:rPr lang="en-AU" sz="1200" kern="1200" dirty="0" smtClean="0">
                          <a:solidFill>
                            <a:schemeClr val="dk1"/>
                          </a:solidFill>
                          <a:effectLst/>
                          <a:latin typeface="+mn-lt"/>
                          <a:ea typeface="+mn-ea"/>
                          <a:cs typeface="+mn-cs"/>
                        </a:rPr>
                        <a:t>”</a:t>
                      </a:r>
                      <a:endParaRPr lang="en-AU" sz="12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dk1"/>
                          </a:solidFill>
                          <a:effectLst/>
                          <a:latin typeface="+mn-lt"/>
                          <a:ea typeface="+mn-ea"/>
                          <a:cs typeface="+mn-cs"/>
                        </a:rPr>
                        <a:t>Is a safer and secure location</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dk1"/>
                          </a:solidFill>
                          <a:effectLst/>
                          <a:latin typeface="+mn-lt"/>
                          <a:ea typeface="+mn-ea"/>
                          <a:cs typeface="+mn-cs"/>
                        </a:rPr>
                        <a:t>The University of Melbourne preferred device</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dk1"/>
                          </a:solidFill>
                          <a:effectLst/>
                          <a:latin typeface="+mn-lt"/>
                          <a:ea typeface="+mn-ea"/>
                          <a:cs typeface="+mn-cs"/>
                        </a:rPr>
                        <a:t>Reduces risk and liability to the University </a:t>
                      </a:r>
                      <a:r>
                        <a:rPr lang="en-AU" sz="1200" kern="1200" baseline="0" dirty="0" smtClean="0">
                          <a:solidFill>
                            <a:schemeClr val="dk1"/>
                          </a:solidFill>
                          <a:effectLst/>
                          <a:latin typeface="+mn-lt"/>
                          <a:ea typeface="+mn-ea"/>
                          <a:cs typeface="+mn-cs"/>
                        </a:rPr>
                        <a:t>and protects you</a:t>
                      </a:r>
                      <a:endParaRPr lang="en-AU" sz="12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AU" sz="1200" kern="1200" dirty="0" smtClean="0">
                          <a:solidFill>
                            <a:schemeClr val="dk1"/>
                          </a:solidFill>
                          <a:effectLst/>
                          <a:latin typeface="+mn-lt"/>
                          <a:ea typeface="+mn-ea"/>
                          <a:cs typeface="+mn-cs"/>
                        </a:rPr>
                        <a:t>Stop</a:t>
                      </a:r>
                      <a:r>
                        <a:rPr lang="en-AU" sz="1200" kern="1200" baseline="0" dirty="0" smtClean="0">
                          <a:solidFill>
                            <a:schemeClr val="dk1"/>
                          </a:solidFill>
                          <a:effectLst/>
                          <a:latin typeface="+mn-lt"/>
                          <a:ea typeface="+mn-ea"/>
                          <a:cs typeface="+mn-cs"/>
                        </a:rPr>
                        <a:t> locking down access when creating new documents unless private &amp; confidential </a:t>
                      </a:r>
                      <a:endParaRPr lang="en-AU" sz="1200" kern="1200" dirty="0" smtClean="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dk1"/>
                          </a:solidFill>
                          <a:effectLst/>
                          <a:latin typeface="+mn-lt"/>
                          <a:ea typeface="+mn-ea"/>
                          <a:cs typeface="+mn-cs"/>
                        </a:rPr>
                        <a:t>Start creating </a:t>
                      </a:r>
                      <a:r>
                        <a:rPr lang="en-AU" sz="1200" kern="1200" baseline="0" dirty="0" smtClean="0">
                          <a:solidFill>
                            <a:schemeClr val="dk1"/>
                          </a:solidFill>
                          <a:effectLst/>
                          <a:latin typeface="+mn-lt"/>
                          <a:ea typeface="+mn-ea"/>
                          <a:cs typeface="+mn-cs"/>
                        </a:rPr>
                        <a:t>new documents with open access unless private &amp; confidential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dk1"/>
                          </a:solidFill>
                          <a:effectLst/>
                          <a:latin typeface="+mn-lt"/>
                          <a:ea typeface="+mn-ea"/>
                          <a:cs typeface="+mn-cs"/>
                        </a:rPr>
                        <a:t>So everyone can find them</a:t>
                      </a:r>
                    </a:p>
                    <a:p>
                      <a:pPr marL="180975" indent="-180975">
                        <a:buFont typeface="Arial" panose="020B0604020202020204" pitchFamily="34" charset="0"/>
                        <a:buChar char="•"/>
                      </a:pPr>
                      <a:r>
                        <a:rPr lang="en-AU" sz="1200" kern="1200" dirty="0" smtClean="0">
                          <a:solidFill>
                            <a:schemeClr val="dk1"/>
                          </a:solidFill>
                          <a:effectLst/>
                          <a:latin typeface="+mn-lt"/>
                          <a:ea typeface="+mn-ea"/>
                          <a:cs typeface="+mn-cs"/>
                        </a:rPr>
                        <a:t>Reduces</a:t>
                      </a:r>
                      <a:r>
                        <a:rPr lang="en-AU" sz="1200" kern="1200" baseline="0" dirty="0" smtClean="0">
                          <a:solidFill>
                            <a:schemeClr val="dk1"/>
                          </a:solidFill>
                          <a:effectLst/>
                          <a:latin typeface="+mn-lt"/>
                          <a:ea typeface="+mn-ea"/>
                          <a:cs typeface="+mn-cs"/>
                        </a:rPr>
                        <a:t> risk and liability to the University and protects you</a:t>
                      </a:r>
                    </a:p>
                    <a:p>
                      <a:pPr marL="180975" indent="-180975">
                        <a:buFont typeface="Arial" panose="020B0604020202020204" pitchFamily="34" charset="0"/>
                        <a:buChar char="•"/>
                      </a:pPr>
                      <a:endParaRPr lang="en-AU"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AU" sz="1200" kern="1200" dirty="0" smtClean="0">
                          <a:solidFill>
                            <a:schemeClr val="dk1"/>
                          </a:solidFill>
                          <a:effectLst/>
                          <a:latin typeface="+mn-lt"/>
                          <a:ea typeface="+mn-ea"/>
                          <a:cs typeface="+mn-cs"/>
                        </a:rPr>
                        <a:t>Stop attaching</a:t>
                      </a:r>
                      <a:r>
                        <a:rPr lang="en-AU" sz="1200" kern="1200" baseline="0" dirty="0" smtClean="0">
                          <a:solidFill>
                            <a:schemeClr val="dk1"/>
                          </a:solidFill>
                          <a:effectLst/>
                          <a:latin typeface="+mn-lt"/>
                          <a:ea typeface="+mn-ea"/>
                          <a:cs typeface="+mn-cs"/>
                        </a:rPr>
                        <a:t> documents to emails unless recipient doesn’t have access to document</a:t>
                      </a:r>
                    </a:p>
                    <a:p>
                      <a:endParaRPr lang="en-AU" sz="1200" kern="1200" baseline="0" dirty="0" smtClean="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200" kern="1200" dirty="0" smtClean="0">
                          <a:solidFill>
                            <a:schemeClr val="dk1"/>
                          </a:solidFill>
                          <a:effectLst/>
                          <a:latin typeface="+mn-lt"/>
                          <a:ea typeface="+mn-ea"/>
                          <a:cs typeface="+mn-cs"/>
                        </a:rPr>
                        <a:t>Start linking documents to emails unless recipient doesn’t have access to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indent="-180975">
                        <a:buFont typeface="Arial" panose="020B0604020202020204" pitchFamily="34" charset="0"/>
                        <a:buChar char="•"/>
                      </a:pPr>
                      <a:r>
                        <a:rPr lang="en-AU" sz="1200" kern="1200" dirty="0" smtClean="0">
                          <a:solidFill>
                            <a:schemeClr val="dk1"/>
                          </a:solidFill>
                          <a:effectLst/>
                          <a:latin typeface="+mn-lt"/>
                          <a:ea typeface="+mn-ea"/>
                          <a:cs typeface="+mn-cs"/>
                        </a:rPr>
                        <a:t>Be able to find one version / source of truth document</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dk1"/>
                          </a:solidFill>
                          <a:effectLst/>
                          <a:latin typeface="+mn-lt"/>
                          <a:ea typeface="+mn-ea"/>
                          <a:cs typeface="+mn-cs"/>
                        </a:rPr>
                        <a:t>Reduces</a:t>
                      </a:r>
                      <a:r>
                        <a:rPr lang="en-AU" sz="1200" kern="1200" baseline="0" dirty="0" smtClean="0">
                          <a:solidFill>
                            <a:schemeClr val="dk1"/>
                          </a:solidFill>
                          <a:effectLst/>
                          <a:latin typeface="+mn-lt"/>
                          <a:ea typeface="+mn-ea"/>
                          <a:cs typeface="+mn-cs"/>
                        </a:rPr>
                        <a:t> risk and liability to the University and protects you</a:t>
                      </a:r>
                      <a:endParaRPr lang="en-AU" sz="1200" kern="1200" dirty="0" smtClean="0">
                        <a:solidFill>
                          <a:schemeClr val="dk1"/>
                        </a:solidFill>
                        <a:effectLst/>
                        <a:latin typeface="+mn-lt"/>
                        <a:ea typeface="+mn-ea"/>
                        <a:cs typeface="+mn-cs"/>
                      </a:endParaRPr>
                    </a:p>
                    <a:p>
                      <a:pPr marL="180975" indent="-180975">
                        <a:buFont typeface="Arial" panose="020B0604020202020204" pitchFamily="34" charset="0"/>
                        <a:buChar char="•"/>
                      </a:pPr>
                      <a:endParaRPr lang="en-AU"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AU" sz="1200" kern="1200" baseline="0" dirty="0" smtClean="0">
                          <a:solidFill>
                            <a:schemeClr val="dk1"/>
                          </a:solidFill>
                          <a:effectLst/>
                          <a:latin typeface="+mn-lt"/>
                          <a:ea typeface="+mn-ea"/>
                          <a:cs typeface="+mn-cs"/>
                        </a:rPr>
                        <a:t>Stop password protecting documents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dk1"/>
                          </a:solidFill>
                          <a:effectLst/>
                          <a:latin typeface="+mn-lt"/>
                          <a:ea typeface="+mn-ea"/>
                          <a:cs typeface="+mn-cs"/>
                        </a:rPr>
                        <a:t>Start saving private &amp; confidential documents to </a:t>
                      </a:r>
                      <a:r>
                        <a:rPr lang="en-AU" sz="1200" kern="1200" dirty="0" smtClean="0">
                          <a:solidFill>
                            <a:schemeClr val="dk1"/>
                          </a:solidFill>
                          <a:effectLst/>
                          <a:latin typeface="+mn-lt"/>
                          <a:ea typeface="+mn-ea"/>
                          <a:cs typeface="+mn-cs"/>
                        </a:rPr>
                        <a:t>existing restricted access folders in File Share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80975" indent="-180975">
                        <a:buFont typeface="Arial" panose="020B0604020202020204" pitchFamily="34" charset="0"/>
                        <a:buChar char="•"/>
                      </a:pPr>
                      <a:r>
                        <a:rPr lang="en-AU" sz="1200" kern="1200" dirty="0" smtClean="0">
                          <a:solidFill>
                            <a:schemeClr val="dk1"/>
                          </a:solidFill>
                          <a:effectLst/>
                          <a:latin typeface="+mn-lt"/>
                          <a:ea typeface="+mn-ea"/>
                          <a:cs typeface="+mn-cs"/>
                        </a:rPr>
                        <a:t>Cannot</a:t>
                      </a:r>
                      <a:r>
                        <a:rPr lang="en-AU" sz="1200" kern="1200" baseline="0" dirty="0" smtClean="0">
                          <a:solidFill>
                            <a:schemeClr val="dk1"/>
                          </a:solidFill>
                          <a:effectLst/>
                          <a:latin typeface="+mn-lt"/>
                          <a:ea typeface="+mn-ea"/>
                          <a:cs typeface="+mn-cs"/>
                        </a:rPr>
                        <a:t> upload to HPRM</a:t>
                      </a:r>
                    </a:p>
                    <a:p>
                      <a:pPr marL="180975" indent="-180975">
                        <a:buFont typeface="Arial" panose="020B0604020202020204" pitchFamily="34" charset="0"/>
                        <a:buChar char="•"/>
                      </a:pPr>
                      <a:r>
                        <a:rPr lang="en-AU" sz="1200" kern="1200" baseline="0" dirty="0" smtClean="0">
                          <a:solidFill>
                            <a:schemeClr val="dk1"/>
                          </a:solidFill>
                          <a:effectLst/>
                          <a:latin typeface="+mn-lt"/>
                          <a:ea typeface="+mn-ea"/>
                          <a:cs typeface="+mn-cs"/>
                        </a:rPr>
                        <a:t>No one has access if you are away</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dk1"/>
                          </a:solidFill>
                          <a:effectLst/>
                          <a:latin typeface="+mn-lt"/>
                          <a:ea typeface="+mn-ea"/>
                          <a:cs typeface="+mn-cs"/>
                        </a:rPr>
                        <a:t>Reduces</a:t>
                      </a:r>
                      <a:r>
                        <a:rPr lang="en-AU" sz="1200" kern="1200" baseline="0" dirty="0" smtClean="0">
                          <a:solidFill>
                            <a:schemeClr val="dk1"/>
                          </a:solidFill>
                          <a:effectLst/>
                          <a:latin typeface="+mn-lt"/>
                          <a:ea typeface="+mn-ea"/>
                          <a:cs typeface="+mn-cs"/>
                        </a:rPr>
                        <a:t> risk and liability to the University and protects you</a:t>
                      </a:r>
                    </a:p>
                    <a:p>
                      <a:pPr marL="180975" indent="-180975">
                        <a:buFont typeface="Arial" panose="020B0604020202020204" pitchFamily="34" charset="0"/>
                        <a:buChar char="•"/>
                      </a:pPr>
                      <a:endParaRPr lang="en-AU" sz="12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6" name="Content Placeholder 2"/>
          <p:cNvSpPr txBox="1">
            <a:spLocks/>
          </p:cNvSpPr>
          <p:nvPr/>
        </p:nvSpPr>
        <p:spPr>
          <a:xfrm>
            <a:off x="455462" y="1124744"/>
            <a:ext cx="8231338"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AU" dirty="0"/>
          </a:p>
        </p:txBody>
      </p:sp>
    </p:spTree>
    <p:extLst>
      <p:ext uri="{BB962C8B-B14F-4D97-AF65-F5344CB8AC3E}">
        <p14:creationId xmlns:p14="http://schemas.microsoft.com/office/powerpoint/2010/main" val="469249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172200" cy="634082"/>
          </a:xfrm>
        </p:spPr>
        <p:txBody>
          <a:bodyPr>
            <a:normAutofit/>
          </a:bodyPr>
          <a:lstStyle/>
          <a:p>
            <a:r>
              <a:rPr lang="en-AU" sz="1800" kern="1200" dirty="0"/>
              <a:t>Register Expression of Interest</a:t>
            </a:r>
          </a:p>
        </p:txBody>
      </p:sp>
      <p:sp>
        <p:nvSpPr>
          <p:cNvPr id="3" name="Content Placeholder 2"/>
          <p:cNvSpPr>
            <a:spLocks noGrp="1"/>
          </p:cNvSpPr>
          <p:nvPr>
            <p:ph idx="1"/>
          </p:nvPr>
        </p:nvSpPr>
        <p:spPr>
          <a:xfrm>
            <a:off x="457200" y="1143000"/>
            <a:ext cx="8229600" cy="4536505"/>
          </a:xfrm>
        </p:spPr>
        <p:txBody>
          <a:bodyPr>
            <a:normAutofit lnSpcReduction="10000"/>
          </a:bodyPr>
          <a:lstStyle/>
          <a:p>
            <a:pPr marL="0" indent="0">
              <a:lnSpc>
                <a:spcPct val="150000"/>
              </a:lnSpc>
              <a:buNone/>
            </a:pPr>
            <a:r>
              <a:rPr lang="en-AU" sz="2000" dirty="0" smtClean="0"/>
              <a:t>If you would </a:t>
            </a:r>
            <a:r>
              <a:rPr lang="en-AU" sz="2000" dirty="0"/>
              <a:t>like </a:t>
            </a:r>
            <a:r>
              <a:rPr lang="en-AU" sz="2000" dirty="0" smtClean="0"/>
              <a:t>to:</a:t>
            </a:r>
          </a:p>
          <a:p>
            <a:pPr>
              <a:lnSpc>
                <a:spcPct val="150000"/>
              </a:lnSpc>
            </a:pPr>
            <a:r>
              <a:rPr lang="en-AU" sz="2000" dirty="0" smtClean="0"/>
              <a:t>register </a:t>
            </a:r>
            <a:r>
              <a:rPr lang="en-AU" sz="2000" dirty="0"/>
              <a:t>your expression of </a:t>
            </a:r>
            <a:r>
              <a:rPr lang="en-AU" sz="2000" dirty="0" smtClean="0"/>
              <a:t>interest to participate in this project or </a:t>
            </a:r>
          </a:p>
          <a:p>
            <a:pPr>
              <a:lnSpc>
                <a:spcPct val="150000"/>
              </a:lnSpc>
            </a:pPr>
            <a:r>
              <a:rPr lang="en-AU" sz="2000" dirty="0" smtClean="0"/>
              <a:t>you have any questions about this presentation </a:t>
            </a:r>
          </a:p>
          <a:p>
            <a:pPr marL="0" indent="0">
              <a:lnSpc>
                <a:spcPct val="150000"/>
              </a:lnSpc>
              <a:buNone/>
            </a:pPr>
            <a:r>
              <a:rPr lang="en-AU" sz="2000" dirty="0" smtClean="0"/>
              <a:t>please do not hesitate to contact; Rosemary </a:t>
            </a:r>
            <a:r>
              <a:rPr lang="en-AU" sz="2000" dirty="0"/>
              <a:t>Davies, </a:t>
            </a:r>
            <a:r>
              <a:rPr lang="en-AU" sz="2000" dirty="0" smtClean="0"/>
              <a:t>the Change </a:t>
            </a:r>
            <a:r>
              <a:rPr lang="en-AU" sz="2000" dirty="0"/>
              <a:t>&amp; Communications </a:t>
            </a:r>
            <a:r>
              <a:rPr lang="en-AU" sz="2000" dirty="0" smtClean="0"/>
              <a:t>Manager.</a:t>
            </a:r>
          </a:p>
          <a:p>
            <a:pPr marL="0" indent="0">
              <a:lnSpc>
                <a:spcPct val="150000"/>
              </a:lnSpc>
              <a:buNone/>
            </a:pPr>
            <a:endParaRPr lang="en-AU" sz="2000" dirty="0"/>
          </a:p>
          <a:p>
            <a:pPr marL="0" indent="0">
              <a:lnSpc>
                <a:spcPct val="150000"/>
              </a:lnSpc>
              <a:buNone/>
            </a:pPr>
            <a:r>
              <a:rPr lang="en-AU" sz="2000" dirty="0" smtClean="0"/>
              <a:t>A follow-up email will be sent to you with:</a:t>
            </a:r>
          </a:p>
          <a:p>
            <a:pPr>
              <a:lnSpc>
                <a:spcPct val="150000"/>
              </a:lnSpc>
            </a:pPr>
            <a:r>
              <a:rPr lang="en-AU" sz="2000" dirty="0" smtClean="0"/>
              <a:t>more information related to this presentation and </a:t>
            </a:r>
          </a:p>
          <a:p>
            <a:pPr>
              <a:lnSpc>
                <a:spcPct val="150000"/>
              </a:lnSpc>
            </a:pPr>
            <a:r>
              <a:rPr lang="en-AU" sz="2000" dirty="0" smtClean="0"/>
              <a:t>contact numbers if you should need them.</a:t>
            </a:r>
          </a:p>
        </p:txBody>
      </p:sp>
    </p:spTree>
    <p:extLst>
      <p:ext uri="{BB962C8B-B14F-4D97-AF65-F5344CB8AC3E}">
        <p14:creationId xmlns:p14="http://schemas.microsoft.com/office/powerpoint/2010/main" val="19722807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TextBox 3"/>
          <p:cNvSpPr txBox="1"/>
          <p:nvPr/>
        </p:nvSpPr>
        <p:spPr>
          <a:xfrm>
            <a:off x="762000" y="1066800"/>
            <a:ext cx="8610600" cy="5262979"/>
          </a:xfrm>
          <a:prstGeom prst="rect">
            <a:avLst/>
          </a:prstGeom>
          <a:noFill/>
        </p:spPr>
        <p:txBody>
          <a:bodyPr wrap="square" rtlCol="0">
            <a:spAutoFit/>
          </a:bodyPr>
          <a:lstStyle/>
          <a:p>
            <a:r>
              <a:rPr lang="en-AU" sz="1400" b="1" dirty="0">
                <a:solidFill>
                  <a:schemeClr val="accent3">
                    <a:lumMod val="65000"/>
                  </a:schemeClr>
                </a:solidFill>
                <a:latin typeface="Calibri" panose="020F0502020204030204" pitchFamily="34" charset="0"/>
              </a:rPr>
              <a:t>Welcome</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Kathryn Dan, Associate Director, Records &amp; </a:t>
            </a:r>
            <a:r>
              <a:rPr lang="en-AU" sz="1400" i="1" dirty="0" smtClean="0">
                <a:solidFill>
                  <a:schemeClr val="accent3">
                    <a:lumMod val="65000"/>
                  </a:schemeClr>
                </a:solidFill>
                <a:latin typeface="Calibri" panose="020F0502020204030204" pitchFamily="34" charset="0"/>
              </a:rPr>
              <a:t>Compliance</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disposal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Speakers: </a:t>
            </a:r>
            <a:r>
              <a:rPr lang="en-AU" sz="1400" i="1" dirty="0">
                <a:solidFill>
                  <a:schemeClr val="accent3">
                    <a:lumMod val="65000"/>
                  </a:schemeClr>
                </a:solidFill>
                <a:latin typeface="Calibri" panose="020F0502020204030204" pitchFamily="34" charset="0"/>
              </a:rPr>
              <a:t>Colleen Wait, EA to the Dean and Faculty Executive Director, Pina Barbieri, Project Records Officer </a:t>
            </a:r>
            <a:r>
              <a:rPr lang="en-AU" sz="1400" dirty="0">
                <a:solidFill>
                  <a:schemeClr val="accent3">
                    <a:lumMod val="65000"/>
                  </a:schemeClr>
                </a:solidFill>
                <a:latin typeface="Calibri" panose="020F0502020204030204" pitchFamily="34" charset="0"/>
              </a:rPr>
              <a:t>and </a:t>
            </a:r>
            <a:r>
              <a:rPr lang="en-AU" sz="1400" i="1" dirty="0">
                <a:solidFill>
                  <a:schemeClr val="accent3">
                    <a:lumMod val="65000"/>
                  </a:schemeClr>
                </a:solidFill>
                <a:latin typeface="Calibri" panose="020F0502020204030204" pitchFamily="34" charset="0"/>
              </a:rPr>
              <a:t>Alina Hamilton, Project Records </a:t>
            </a:r>
            <a:r>
              <a:rPr lang="en-AU" sz="1400" i="1" dirty="0" smtClean="0">
                <a:solidFill>
                  <a:schemeClr val="accent3">
                    <a:lumMod val="65000"/>
                  </a:schemeClr>
                </a:solidFill>
                <a:latin typeface="Calibri" panose="020F0502020204030204" pitchFamily="34" charset="0"/>
              </a:rPr>
              <a:t>Officer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The Faculty of VCA and MCM Southbank Film and Television Digital Archive Project</a:t>
            </a:r>
            <a:endParaRPr lang="en-AU" sz="1400" dirty="0">
              <a:solidFill>
                <a:schemeClr val="accent3">
                  <a:lumMod val="65000"/>
                </a:schemeClr>
              </a:solidFill>
              <a:latin typeface="Calibri" panose="020F0502020204030204" pitchFamily="34" charset="0"/>
            </a:endParaRPr>
          </a:p>
          <a:p>
            <a:r>
              <a:rPr lang="en-AU" sz="1400" dirty="0">
                <a:solidFill>
                  <a:schemeClr val="accent3">
                    <a:lumMod val="65000"/>
                  </a:schemeClr>
                </a:solidFill>
                <a:latin typeface="Calibri" panose="020F0502020204030204" pitchFamily="34" charset="0"/>
              </a:rPr>
              <a:t>Guest Speaker: </a:t>
            </a:r>
            <a:r>
              <a:rPr lang="en-AU" sz="1400" i="1" dirty="0">
                <a:solidFill>
                  <a:schemeClr val="accent3">
                    <a:lumMod val="65000"/>
                  </a:schemeClr>
                </a:solidFill>
                <a:latin typeface="Calibri" panose="020F0502020204030204" pitchFamily="34" charset="0"/>
              </a:rPr>
              <a:t>Donna Hensler, VCA Screen Production </a:t>
            </a:r>
            <a:r>
              <a:rPr lang="en-AU" sz="1400" i="1" dirty="0" smtClean="0">
                <a:solidFill>
                  <a:schemeClr val="accent3">
                    <a:lumMod val="65000"/>
                  </a:schemeClr>
                </a:solidFill>
                <a:latin typeface="Calibri" panose="020F0502020204030204" pitchFamily="34" charset="0"/>
              </a:rPr>
              <a:t>Coordinator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Higher Education Retention and Disposal Authority issued by Public Record Office Victoria: what are the next steps?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Lucinda Davies, Records </a:t>
            </a:r>
            <a:r>
              <a:rPr lang="en-AU" sz="1400" i="1" dirty="0" smtClean="0">
                <a:solidFill>
                  <a:schemeClr val="accent3">
                    <a:lumMod val="65000"/>
                  </a:schemeClr>
                </a:solidFill>
                <a:latin typeface="Calibri" panose="020F0502020204030204" pitchFamily="34" charset="0"/>
              </a:rPr>
              <a:t>Manager</a:t>
            </a:r>
            <a:br>
              <a:rPr lang="en-AU" sz="1400" i="1" dirty="0" smtClean="0">
                <a:solidFill>
                  <a:schemeClr val="accent3">
                    <a:lumMod val="65000"/>
                  </a:schemeClr>
                </a:solidFill>
                <a:latin typeface="Calibri" panose="020F0502020204030204" pitchFamily="34" charset="0"/>
              </a:rPr>
            </a:br>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Networking morning </a:t>
            </a:r>
            <a:r>
              <a:rPr lang="en-AU" sz="1400" b="1" dirty="0" smtClean="0">
                <a:solidFill>
                  <a:schemeClr val="accent3">
                    <a:lumMod val="65000"/>
                  </a:schemeClr>
                </a:solidFill>
                <a:latin typeface="Calibri" panose="020F0502020204030204" pitchFamily="34" charset="0"/>
              </a:rPr>
              <a:t>tea</a:t>
            </a:r>
            <a:endParaRPr lang="en-AU" sz="1400" dirty="0" smtClean="0">
              <a:solidFill>
                <a:schemeClr val="accent3">
                  <a:lumMod val="65000"/>
                </a:schemeClr>
              </a:solidFill>
              <a:latin typeface="Calibri" panose="020F0502020204030204" pitchFamily="34" charset="0"/>
            </a:endParaRPr>
          </a:p>
          <a:p>
            <a:endParaRPr lang="en-AU" sz="1400" dirty="0">
              <a:solidFill>
                <a:schemeClr val="accent3">
                  <a:lumMod val="65000"/>
                </a:schemeClr>
              </a:solidFill>
              <a:latin typeface="Calibri" panose="020F0502020204030204" pitchFamily="34" charset="0"/>
            </a:endParaRPr>
          </a:p>
          <a:p>
            <a:r>
              <a:rPr lang="en-AU" sz="1400" b="1" dirty="0" smtClean="0">
                <a:solidFill>
                  <a:schemeClr val="accent3">
                    <a:lumMod val="65000"/>
                  </a:schemeClr>
                </a:solidFill>
                <a:latin typeface="Calibri" panose="020F0502020204030204" pitchFamily="34" charset="0"/>
              </a:rPr>
              <a:t>University </a:t>
            </a:r>
            <a:r>
              <a:rPr lang="en-AU" sz="1400" b="1" dirty="0">
                <a:solidFill>
                  <a:schemeClr val="accent3">
                    <a:lumMod val="65000"/>
                  </a:schemeClr>
                </a:solidFill>
                <a:latin typeface="Calibri" panose="020F0502020204030204" pitchFamily="34" charset="0"/>
              </a:rPr>
              <a:t>Contracts and Agreements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Laura Tanata, Records Officer (Contracts and Agreements</a:t>
            </a:r>
            <a:r>
              <a:rPr lang="en-AU" sz="1400" i="1" dirty="0" smtClean="0">
                <a:solidFill>
                  <a:schemeClr val="accent3">
                    <a:lumMod val="65000"/>
                  </a:schemeClr>
                </a:solidFill>
                <a:latin typeface="Calibri" panose="020F0502020204030204" pitchFamily="34" charset="0"/>
              </a:rPr>
              <a:t>)</a:t>
            </a:r>
          </a:p>
          <a:p>
            <a:endParaRPr lang="en-AU" sz="1400" dirty="0">
              <a:solidFill>
                <a:schemeClr val="accent3">
                  <a:lumMod val="65000"/>
                </a:schemeClr>
              </a:solidFill>
              <a:latin typeface="Calibri" panose="020F0502020204030204" pitchFamily="34" charset="0"/>
            </a:endParaRPr>
          </a:p>
          <a:p>
            <a:r>
              <a:rPr lang="en-AU" sz="1400" b="1" dirty="0">
                <a:solidFill>
                  <a:schemeClr val="accent3">
                    <a:lumMod val="65000"/>
                  </a:schemeClr>
                </a:solidFill>
                <a:latin typeface="Calibri" panose="020F0502020204030204" pitchFamily="34" charset="0"/>
              </a:rPr>
              <a:t>Improved Recordkeeping Project Update </a:t>
            </a:r>
            <a:endParaRPr lang="en-AU" sz="1400" dirty="0">
              <a:solidFill>
                <a:schemeClr val="accent3">
                  <a:lumMod val="65000"/>
                </a:schemeClr>
              </a:solidFill>
              <a:latin typeface="Calibri" panose="020F0502020204030204" pitchFamily="34" charset="0"/>
            </a:endParaRPr>
          </a:p>
          <a:p>
            <a:r>
              <a:rPr lang="en-AU" sz="1400" i="1" dirty="0">
                <a:solidFill>
                  <a:schemeClr val="accent3">
                    <a:lumMod val="65000"/>
                  </a:schemeClr>
                </a:solidFill>
                <a:latin typeface="Calibri" panose="020F0502020204030204" pitchFamily="34" charset="0"/>
              </a:rPr>
              <a:t>Rosemary Davies, Change Manager</a:t>
            </a:r>
            <a:r>
              <a:rPr lang="en-AU" sz="1400" dirty="0">
                <a:solidFill>
                  <a:schemeClr val="accent3">
                    <a:lumMod val="65000"/>
                  </a:schemeClr>
                </a:solidFill>
                <a:latin typeface="Calibri" panose="020F0502020204030204" pitchFamily="34" charset="0"/>
              </a:rPr>
              <a:t> and </a:t>
            </a:r>
            <a:r>
              <a:rPr lang="en-AU" sz="1400" i="1" dirty="0">
                <a:solidFill>
                  <a:schemeClr val="accent3">
                    <a:lumMod val="65000"/>
                  </a:schemeClr>
                </a:solidFill>
                <a:latin typeface="Calibri" panose="020F0502020204030204" pitchFamily="34" charset="0"/>
              </a:rPr>
              <a:t>Carmela Gallo, Records </a:t>
            </a:r>
            <a:r>
              <a:rPr lang="en-AU" sz="1400" i="1" dirty="0" smtClean="0">
                <a:solidFill>
                  <a:schemeClr val="accent3">
                    <a:lumMod val="65000"/>
                  </a:schemeClr>
                </a:solidFill>
                <a:latin typeface="Calibri" panose="020F0502020204030204" pitchFamily="34" charset="0"/>
              </a:rPr>
              <a:t>Analyst</a:t>
            </a:r>
          </a:p>
          <a:p>
            <a:endParaRPr lang="en-AU" sz="1400" dirty="0">
              <a:solidFill>
                <a:schemeClr val="accent3">
                  <a:lumMod val="65000"/>
                </a:schemeClr>
              </a:solidFill>
              <a:latin typeface="Calibri" panose="020F0502020204030204" pitchFamily="34" charset="0"/>
            </a:endParaRPr>
          </a:p>
          <a:p>
            <a:r>
              <a:rPr lang="en-AU" sz="1400" b="1" dirty="0">
                <a:latin typeface="Calibri" panose="020F0502020204030204" pitchFamily="34" charset="0"/>
              </a:rPr>
              <a:t>Cloud services: being risk aware</a:t>
            </a:r>
            <a:endParaRPr lang="en-AU" sz="1400" dirty="0">
              <a:latin typeface="Calibri" panose="020F0502020204030204" pitchFamily="34" charset="0"/>
            </a:endParaRPr>
          </a:p>
          <a:p>
            <a:r>
              <a:rPr lang="en-AU" sz="1400" i="1" dirty="0">
                <a:latin typeface="Calibri" panose="020F0502020204030204" pitchFamily="34" charset="0"/>
              </a:rPr>
              <a:t>Chris Stueven, Records Analyst</a:t>
            </a:r>
            <a:r>
              <a:rPr lang="en-AU" sz="1400" dirty="0">
                <a:latin typeface="Calibri" panose="020F0502020204030204" pitchFamily="34" charset="0"/>
              </a:rPr>
              <a:t> and </a:t>
            </a:r>
            <a:r>
              <a:rPr lang="en-AU" sz="1400" i="1" dirty="0">
                <a:latin typeface="Calibri" panose="020F0502020204030204" pitchFamily="34" charset="0"/>
              </a:rPr>
              <a:t>Imogen Telfer, Records Officer</a:t>
            </a:r>
            <a:endParaRPr lang="en-AU" sz="1400" dirty="0">
              <a:latin typeface="Calibri" panose="020F0502020204030204" pitchFamily="34" charset="0"/>
            </a:endParaRPr>
          </a:p>
        </p:txBody>
      </p:sp>
    </p:spTree>
    <p:extLst>
      <p:ext uri="{BB962C8B-B14F-4D97-AF65-F5344CB8AC3E}">
        <p14:creationId xmlns:p14="http://schemas.microsoft.com/office/powerpoint/2010/main" val="1504058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ChangeArrowheads="1"/>
          </p:cNvSpPr>
          <p:nvPr/>
        </p:nvSpPr>
        <p:spPr bwMode="auto">
          <a:xfrm>
            <a:off x="6423025" y="-369888"/>
            <a:ext cx="184150" cy="457201"/>
          </a:xfrm>
          <a:prstGeom prst="rect">
            <a:avLst/>
          </a:prstGeom>
          <a:noFill/>
          <a:ln w="9525">
            <a:noFill/>
            <a:miter lim="800000"/>
            <a:headEnd/>
            <a:tailEnd/>
          </a:ln>
        </p:spPr>
        <p:txBody>
          <a:bodyPr wrap="none">
            <a:prstTxWarp prst="textNoShape">
              <a:avLst/>
            </a:prstTxWarp>
            <a:spAutoFit/>
          </a:bodyPr>
          <a:lstStyle/>
          <a:p>
            <a:endParaRPr lang="en-US"/>
          </a:p>
        </p:txBody>
      </p:sp>
      <p:sp>
        <p:nvSpPr>
          <p:cNvPr id="3075" name="Rectangle 21"/>
          <p:cNvSpPr>
            <a:spLocks noGrp="1" noChangeArrowheads="1"/>
          </p:cNvSpPr>
          <p:nvPr>
            <p:ph type="ctrTitle" sz="quarter"/>
          </p:nvPr>
        </p:nvSpPr>
        <p:spPr>
          <a:xfrm>
            <a:off x="3233928" y="1656207"/>
            <a:ext cx="5715000" cy="1295400"/>
          </a:xfrm>
        </p:spPr>
        <p:txBody>
          <a:bodyPr/>
          <a:lstStyle/>
          <a:p>
            <a:pPr eaLnBrk="1" hangingPunct="1"/>
            <a:r>
              <a:rPr lang="en-US" dirty="0" smtClean="0"/>
              <a:t>Cloud services: being risk aware</a:t>
            </a:r>
            <a:endParaRPr lang="en-US" dirty="0"/>
          </a:p>
        </p:txBody>
      </p:sp>
      <p:sp>
        <p:nvSpPr>
          <p:cNvPr id="3076" name="Rectangle 22"/>
          <p:cNvSpPr>
            <a:spLocks noGrp="1" noChangeArrowheads="1"/>
          </p:cNvSpPr>
          <p:nvPr>
            <p:ph type="subTitle" sz="quarter" idx="1"/>
          </p:nvPr>
        </p:nvSpPr>
        <p:spPr>
          <a:xfrm>
            <a:off x="3233928" y="2569845"/>
            <a:ext cx="5091113" cy="400050"/>
          </a:xfrm>
        </p:spPr>
        <p:txBody>
          <a:bodyPr/>
          <a:lstStyle/>
          <a:p>
            <a:pPr algn="l"/>
            <a:r>
              <a:rPr lang="en-US" sz="1800" dirty="0" smtClean="0">
                <a:solidFill>
                  <a:srgbClr val="DAEDEF"/>
                </a:solidFill>
              </a:rPr>
              <a:t>Imogen Telfer, Records Officer and </a:t>
            </a:r>
            <a:r>
              <a:rPr lang="en-AU" sz="1800" dirty="0">
                <a:solidFill>
                  <a:srgbClr val="DAEDEF"/>
                </a:solidFill>
              </a:rPr>
              <a:t>Chris Stueven, Records </a:t>
            </a:r>
            <a:r>
              <a:rPr lang="en-AU" sz="1800" dirty="0" smtClean="0">
                <a:solidFill>
                  <a:srgbClr val="DAEDEF"/>
                </a:solidFill>
              </a:rPr>
              <a:t>Analyst</a:t>
            </a:r>
            <a:endParaRPr lang="en-US" dirty="0">
              <a:solidFill>
                <a:srgbClr val="DAEDEF"/>
              </a:solidFill>
            </a:endParaRPr>
          </a:p>
        </p:txBody>
      </p:sp>
    </p:spTree>
    <p:extLst>
      <p:ext uri="{BB962C8B-B14F-4D97-AF65-F5344CB8AC3E}">
        <p14:creationId xmlns:p14="http://schemas.microsoft.com/office/powerpoint/2010/main" val="344273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Southbank Records Project</a:t>
            </a:r>
            <a:endParaRPr lang="en-AU" dirty="0"/>
          </a:p>
        </p:txBody>
      </p:sp>
      <p:sp>
        <p:nvSpPr>
          <p:cNvPr id="3" name="Subtitle 2"/>
          <p:cNvSpPr>
            <a:spLocks noGrp="1"/>
          </p:cNvSpPr>
          <p:nvPr>
            <p:ph type="subTitle" idx="1"/>
          </p:nvPr>
        </p:nvSpPr>
        <p:spPr/>
        <p:txBody>
          <a:bodyPr/>
          <a:lstStyle/>
          <a:p>
            <a:r>
              <a:rPr lang="en-AU" dirty="0" smtClean="0"/>
              <a:t>Colleen Wait</a:t>
            </a:r>
          </a:p>
          <a:p>
            <a:r>
              <a:rPr lang="en-AU" dirty="0" smtClean="0"/>
              <a:t>EA to Dean</a:t>
            </a:r>
          </a:p>
          <a:p>
            <a:r>
              <a:rPr lang="en-AU" dirty="0" smtClean="0"/>
              <a:t>Faculty of VCA &amp; MCM</a:t>
            </a:r>
            <a:endParaRPr lang="en-AU" dirty="0"/>
          </a:p>
        </p:txBody>
      </p:sp>
    </p:spTree>
    <p:extLst>
      <p:ext uri="{BB962C8B-B14F-4D97-AF65-F5344CB8AC3E}">
        <p14:creationId xmlns:p14="http://schemas.microsoft.com/office/powerpoint/2010/main" val="26016490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cloud services?</a:t>
            </a:r>
            <a:endParaRPr lang="en-AU" dirty="0"/>
          </a:p>
        </p:txBody>
      </p:sp>
      <p:sp>
        <p:nvSpPr>
          <p:cNvPr id="3" name="Content Placeholder 2"/>
          <p:cNvSpPr>
            <a:spLocks noGrp="1"/>
          </p:cNvSpPr>
          <p:nvPr>
            <p:ph idx="1"/>
          </p:nvPr>
        </p:nvSpPr>
        <p:spPr/>
        <p:txBody>
          <a:bodyPr/>
          <a:lstStyle/>
          <a:p>
            <a:pPr marL="0" indent="0">
              <a:buNone/>
            </a:pPr>
            <a:r>
              <a:rPr lang="en-AU" sz="1800" dirty="0"/>
              <a:t>The National Institute of Standards and Technology (NIST), a United States Department of Commerce agency, defines cloud computing as: </a:t>
            </a:r>
            <a:endParaRPr lang="en-AU" sz="1800" dirty="0" smtClean="0"/>
          </a:p>
          <a:p>
            <a:pPr marL="0" indent="0">
              <a:buNone/>
            </a:pPr>
            <a:r>
              <a:rPr lang="en-AU" sz="1800" i="1" dirty="0" smtClean="0"/>
              <a:t>“a </a:t>
            </a:r>
            <a:r>
              <a:rPr lang="en-AU" sz="1800" i="1" dirty="0"/>
              <a:t>model for enabling ubiquitous, convenient, on-demand network access to a shared pool of configurable computing resources (e.g., networks, servers, storage, applications and services) that can be rapidly provisioned and released with minimal management effort or service provider </a:t>
            </a:r>
            <a:r>
              <a:rPr lang="en-AU" sz="1800" i="1" dirty="0" smtClean="0"/>
              <a:t>interaction</a:t>
            </a:r>
            <a:r>
              <a:rPr lang="en-AU" sz="1800" dirty="0" smtClean="0"/>
              <a:t>”.</a:t>
            </a:r>
          </a:p>
          <a:p>
            <a:pPr marL="0" indent="0">
              <a:buNone/>
            </a:pPr>
            <a:endParaRPr lang="en-AU" sz="1800" dirty="0" smtClean="0"/>
          </a:p>
          <a:p>
            <a:r>
              <a:rPr lang="en-AU" sz="1800" dirty="0" smtClean="0"/>
              <a:t>Characteristics:</a:t>
            </a:r>
          </a:p>
          <a:p>
            <a:pPr lvl="1"/>
            <a:r>
              <a:rPr lang="en-AU" sz="1400" dirty="0" smtClean="0"/>
              <a:t>On-demand self-service</a:t>
            </a:r>
          </a:p>
          <a:p>
            <a:pPr lvl="1"/>
            <a:r>
              <a:rPr lang="en-AU" sz="1400" dirty="0" smtClean="0"/>
              <a:t>Broad network access</a:t>
            </a:r>
          </a:p>
          <a:p>
            <a:pPr lvl="1"/>
            <a:r>
              <a:rPr lang="en-AU" sz="1400" dirty="0" smtClean="0"/>
              <a:t>Resource pooling</a:t>
            </a:r>
          </a:p>
          <a:p>
            <a:pPr lvl="1"/>
            <a:r>
              <a:rPr lang="en-AU" sz="1400" dirty="0" smtClean="0"/>
              <a:t>Rapid elasticity </a:t>
            </a:r>
          </a:p>
          <a:p>
            <a:pPr lvl="1"/>
            <a:r>
              <a:rPr lang="en-AU" sz="1400" dirty="0" smtClean="0"/>
              <a:t>Measured service</a:t>
            </a:r>
            <a:endParaRPr lang="en-AU"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429000"/>
            <a:ext cx="3657600" cy="2395728"/>
          </a:xfrm>
          <a:prstGeom prst="rect">
            <a:avLst/>
          </a:prstGeom>
        </p:spPr>
      </p:pic>
    </p:spTree>
    <p:extLst>
      <p:ext uri="{BB962C8B-B14F-4D97-AF65-F5344CB8AC3E}">
        <p14:creationId xmlns:p14="http://schemas.microsoft.com/office/powerpoint/2010/main" val="2318484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are cloud services?</a:t>
            </a:r>
            <a:endParaRPr lang="en-AU" dirty="0"/>
          </a:p>
        </p:txBody>
      </p:sp>
      <p:sp>
        <p:nvSpPr>
          <p:cNvPr id="3" name="Content Placeholder 2"/>
          <p:cNvSpPr>
            <a:spLocks noGrp="1"/>
          </p:cNvSpPr>
          <p:nvPr>
            <p:ph idx="1"/>
          </p:nvPr>
        </p:nvSpPr>
        <p:spPr/>
        <p:txBody>
          <a:bodyPr/>
          <a:lstStyle/>
          <a:p>
            <a:r>
              <a:rPr lang="en-AU" sz="2400" dirty="0" smtClean="0"/>
              <a:t>Common Providers</a:t>
            </a:r>
            <a:endParaRPr lang="en-AU" sz="2400" dirty="0"/>
          </a:p>
          <a:p>
            <a:pPr lvl="1"/>
            <a:r>
              <a:rPr lang="en-AU" sz="2000" dirty="0"/>
              <a:t>Office365: File Storage/Application Suite </a:t>
            </a:r>
            <a:r>
              <a:rPr lang="en-AU" sz="2000" b="1" dirty="0"/>
              <a:t>(</a:t>
            </a:r>
            <a:r>
              <a:rPr lang="en-AU" sz="2000" b="1" dirty="0" err="1"/>
              <a:t>Aus</a:t>
            </a:r>
            <a:r>
              <a:rPr lang="en-AU" sz="2000" b="1" dirty="0"/>
              <a:t>)</a:t>
            </a:r>
          </a:p>
          <a:p>
            <a:pPr lvl="1"/>
            <a:r>
              <a:rPr lang="en-AU" sz="2000" dirty="0"/>
              <a:t>Google Suite: File Storage/Application Suite (Americas, Asia &amp; Europe)</a:t>
            </a:r>
          </a:p>
          <a:p>
            <a:pPr lvl="1"/>
            <a:r>
              <a:rPr lang="en-AU" sz="2000" dirty="0" smtClean="0"/>
              <a:t>Dropbox: File Storage (US)</a:t>
            </a:r>
          </a:p>
          <a:p>
            <a:pPr lvl="1"/>
            <a:r>
              <a:rPr lang="en-AU" sz="2000" dirty="0" smtClean="0"/>
              <a:t>Cloudstor: File Storage </a:t>
            </a:r>
            <a:r>
              <a:rPr lang="en-AU" sz="2000" b="1" dirty="0" smtClean="0"/>
              <a:t>(</a:t>
            </a:r>
            <a:r>
              <a:rPr lang="en-AU" sz="2000" b="1" dirty="0" err="1" smtClean="0"/>
              <a:t>Aus</a:t>
            </a:r>
            <a:r>
              <a:rPr lang="en-AU" sz="2000" b="1" dirty="0" smtClean="0"/>
              <a:t>)</a:t>
            </a:r>
          </a:p>
          <a:p>
            <a:pPr lvl="1"/>
            <a:r>
              <a:rPr lang="en-AU" sz="2000" dirty="0" smtClean="0"/>
              <a:t>Basecamp: File Storage/Project Management (US)</a:t>
            </a:r>
          </a:p>
          <a:p>
            <a:pPr lvl="1"/>
            <a:r>
              <a:rPr lang="en-AU" sz="2000" dirty="0"/>
              <a:t>Slack: File Storage/Project Management (US</a:t>
            </a:r>
            <a:r>
              <a:rPr lang="en-AU" sz="2000" dirty="0" smtClean="0"/>
              <a:t>)</a:t>
            </a:r>
          </a:p>
          <a:p>
            <a:pPr lvl="1"/>
            <a:r>
              <a:rPr lang="en-AU" sz="2000" dirty="0" smtClean="0"/>
              <a:t>Eventbrite: Ticketing Management (US)</a:t>
            </a:r>
          </a:p>
          <a:p>
            <a:pPr lvl="1"/>
            <a:r>
              <a:rPr lang="en-AU" sz="2000" dirty="0" err="1" smtClean="0"/>
              <a:t>Trybooking</a:t>
            </a:r>
            <a:r>
              <a:rPr lang="en-AU" sz="2000" dirty="0"/>
              <a:t>: Ticketing </a:t>
            </a:r>
            <a:r>
              <a:rPr lang="en-AU" sz="2000" dirty="0" smtClean="0"/>
              <a:t>Management </a:t>
            </a:r>
            <a:r>
              <a:rPr lang="en-AU" sz="2000" b="1" dirty="0" smtClean="0"/>
              <a:t>(</a:t>
            </a:r>
            <a:r>
              <a:rPr lang="en-AU" sz="2000" b="1" dirty="0" err="1" smtClean="0"/>
              <a:t>Aus</a:t>
            </a:r>
            <a:r>
              <a:rPr lang="en-AU" sz="2000" b="1" dirty="0" smtClean="0"/>
              <a:t>)</a:t>
            </a:r>
          </a:p>
          <a:p>
            <a:pPr lvl="1"/>
            <a:r>
              <a:rPr lang="en-AU" sz="2000" dirty="0" smtClean="0"/>
              <a:t>Survey Monkey: Forms/Data Analysis (US)</a:t>
            </a:r>
          </a:p>
          <a:p>
            <a:pPr lvl="1"/>
            <a:r>
              <a:rPr lang="en-AU" sz="2000" dirty="0" err="1" smtClean="0"/>
              <a:t>Formstack</a:t>
            </a:r>
            <a:r>
              <a:rPr lang="en-AU" sz="2000" dirty="0" smtClean="0"/>
              <a:t>: Forms (Various unidentified)</a:t>
            </a:r>
          </a:p>
          <a:p>
            <a:pPr lvl="1"/>
            <a:r>
              <a:rPr lang="en-AU" sz="2000" dirty="0" smtClean="0"/>
              <a:t>…and many more!</a:t>
            </a:r>
          </a:p>
          <a:p>
            <a:pPr lvl="1"/>
            <a:endParaRPr lang="en-AU" sz="2000" dirty="0"/>
          </a:p>
          <a:p>
            <a:pPr marL="914400" lvl="2" indent="0">
              <a:buNone/>
            </a:pPr>
            <a:endParaRPr lang="en-AU" sz="1800" dirty="0" smtClean="0"/>
          </a:p>
        </p:txBody>
      </p:sp>
      <p:sp>
        <p:nvSpPr>
          <p:cNvPr id="4" name="AutoShape 2" descr="Image result for google 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36" y="4110037"/>
            <a:ext cx="923925" cy="9239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2900362"/>
            <a:ext cx="947738" cy="12096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798" y="5088730"/>
            <a:ext cx="1814338" cy="1109662"/>
          </a:xfrm>
          <a:prstGeom prst="rect">
            <a:avLst/>
          </a:prstGeom>
        </p:spPr>
      </p:pic>
    </p:spTree>
    <p:extLst>
      <p:ext uri="{BB962C8B-B14F-4D97-AF65-F5344CB8AC3E}">
        <p14:creationId xmlns:p14="http://schemas.microsoft.com/office/powerpoint/2010/main" val="3416427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Privacy risks</a:t>
            </a:r>
            <a:endParaRPr lang="en-AU" dirty="0"/>
          </a:p>
        </p:txBody>
      </p:sp>
      <p:sp>
        <p:nvSpPr>
          <p:cNvPr id="3" name="Content Placeholder 2"/>
          <p:cNvSpPr>
            <a:spLocks noGrp="1"/>
          </p:cNvSpPr>
          <p:nvPr>
            <p:ph idx="1"/>
          </p:nvPr>
        </p:nvSpPr>
        <p:spPr/>
        <p:txBody>
          <a:bodyPr/>
          <a:lstStyle/>
          <a:p>
            <a:pPr marL="0" indent="0">
              <a:buNone/>
            </a:pPr>
            <a:r>
              <a:rPr lang="en-AU" sz="2800" dirty="0" smtClean="0"/>
              <a:t>The university has obligations under the </a:t>
            </a:r>
            <a:r>
              <a:rPr lang="en-AU" sz="2800" i="1" dirty="0" smtClean="0"/>
              <a:t>Privacy and Data Protection Act 2014 (Vic)</a:t>
            </a:r>
          </a:p>
          <a:p>
            <a:r>
              <a:rPr lang="en-AU" sz="2800" dirty="0" smtClean="0"/>
              <a:t>Key warning flags:</a:t>
            </a:r>
          </a:p>
          <a:p>
            <a:pPr lvl="1"/>
            <a:r>
              <a:rPr lang="en-AU" sz="2400" dirty="0" smtClean="0"/>
              <a:t>Information travelling out of Victoria must have reciprocal privacy protection</a:t>
            </a:r>
          </a:p>
          <a:p>
            <a:pPr lvl="2"/>
            <a:r>
              <a:rPr lang="en-AU" sz="2000" dirty="0" smtClean="0"/>
              <a:t>Where is the cloud server physically located?</a:t>
            </a:r>
          </a:p>
          <a:p>
            <a:pPr lvl="1"/>
            <a:r>
              <a:rPr lang="en-AU" sz="2400" dirty="0" smtClean="0"/>
              <a:t>Data </a:t>
            </a:r>
            <a:r>
              <a:rPr lang="en-AU" sz="2400" dirty="0"/>
              <a:t>security </a:t>
            </a:r>
            <a:r>
              <a:rPr lang="en-AU" sz="2400" dirty="0" smtClean="0"/>
              <a:t>must be ensured by </a:t>
            </a:r>
            <a:r>
              <a:rPr lang="en-AU" sz="2400" dirty="0"/>
              <a:t>protecting it from misuse, loss, unauthorised access, modification and disclosure</a:t>
            </a:r>
            <a:r>
              <a:rPr lang="en-AU" sz="2400" dirty="0" smtClean="0"/>
              <a:t>.</a:t>
            </a:r>
          </a:p>
          <a:p>
            <a:pPr lvl="2"/>
            <a:r>
              <a:rPr lang="en-AU" sz="2000" dirty="0" smtClean="0"/>
              <a:t>Are there sufficient access restrictions and security controls?</a:t>
            </a:r>
            <a:endParaRPr lang="en-AU" sz="2000" dirty="0"/>
          </a:p>
        </p:txBody>
      </p:sp>
    </p:spTree>
    <p:extLst>
      <p:ext uri="{BB962C8B-B14F-4D97-AF65-F5344CB8AC3E}">
        <p14:creationId xmlns:p14="http://schemas.microsoft.com/office/powerpoint/2010/main" val="1592941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Recordkeeping risks</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08923"/>
            <a:ext cx="8534400" cy="15215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56" y="2667000"/>
            <a:ext cx="2257740" cy="11526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56" y="3721886"/>
            <a:ext cx="3987612" cy="211148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1255" y="1067072"/>
            <a:ext cx="5686985" cy="51331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2268799"/>
            <a:ext cx="5257800" cy="796402"/>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b="28286"/>
          <a:stretch/>
        </p:blipFill>
        <p:spPr>
          <a:xfrm>
            <a:off x="4486943" y="3239930"/>
            <a:ext cx="4495800" cy="9639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6176" y="5029200"/>
            <a:ext cx="4419600" cy="840089"/>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600" y="4638620"/>
            <a:ext cx="2057687" cy="390580"/>
          </a:xfrm>
          <a:prstGeom prst="rect">
            <a:avLst/>
          </a:prstGeom>
        </p:spPr>
      </p:pic>
    </p:spTree>
    <p:extLst>
      <p:ext uri="{BB962C8B-B14F-4D97-AF65-F5344CB8AC3E}">
        <p14:creationId xmlns:p14="http://schemas.microsoft.com/office/powerpoint/2010/main" val="2192943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Cloud Service Risks</a:t>
            </a:r>
            <a:endParaRPr lang="en-AU" dirty="0"/>
          </a:p>
        </p:txBody>
      </p:sp>
      <p:sp>
        <p:nvSpPr>
          <p:cNvPr id="4" name="Content Placeholder 3"/>
          <p:cNvSpPr>
            <a:spLocks noGrp="1"/>
          </p:cNvSpPr>
          <p:nvPr>
            <p:ph sz="half" idx="2"/>
          </p:nvPr>
        </p:nvSpPr>
        <p:spPr>
          <a:xfrm>
            <a:off x="4724400" y="1143000"/>
            <a:ext cx="3810000" cy="4876800"/>
          </a:xfrm>
        </p:spPr>
        <p:txBody>
          <a:bodyPr/>
          <a:lstStyle/>
          <a:p>
            <a:endParaRPr lang="en-AU" sz="2400" dirty="0" smtClean="0"/>
          </a:p>
          <a:p>
            <a:r>
              <a:rPr lang="en-AU" sz="2400" dirty="0" smtClean="0"/>
              <a:t>Possible </a:t>
            </a:r>
            <a:r>
              <a:rPr lang="en-AU" sz="2400" dirty="0"/>
              <a:t>risk of data </a:t>
            </a:r>
            <a:r>
              <a:rPr lang="en-AU" sz="2400" dirty="0" smtClean="0"/>
              <a:t>loss </a:t>
            </a:r>
            <a:br>
              <a:rPr lang="en-AU" sz="2400" dirty="0" smtClean="0"/>
            </a:br>
            <a:endParaRPr lang="en-AU" sz="2400" dirty="0" smtClean="0"/>
          </a:p>
          <a:p>
            <a:r>
              <a:rPr lang="en-AU" sz="2400" dirty="0"/>
              <a:t>I</a:t>
            </a:r>
            <a:r>
              <a:rPr lang="en-AU" sz="2400" dirty="0" smtClean="0"/>
              <a:t>dentity theft</a:t>
            </a:r>
            <a:br>
              <a:rPr lang="en-AU" sz="2400" dirty="0" smtClean="0"/>
            </a:br>
            <a:endParaRPr lang="en-AU" sz="2400" dirty="0" smtClean="0"/>
          </a:p>
          <a:p>
            <a:r>
              <a:rPr lang="en-AU" sz="2400" dirty="0" smtClean="0"/>
              <a:t>IT Security breach</a:t>
            </a:r>
            <a:br>
              <a:rPr lang="en-AU" sz="2400" dirty="0" smtClean="0"/>
            </a:br>
            <a:endParaRPr lang="en-AU" sz="2400" dirty="0" smtClean="0"/>
          </a:p>
          <a:p>
            <a:r>
              <a:rPr lang="en-AU" sz="2400" dirty="0" smtClean="0"/>
              <a:t>The unintentional </a:t>
            </a:r>
            <a:r>
              <a:rPr lang="en-AU" sz="2400" dirty="0"/>
              <a:t>disclosure of personal </a:t>
            </a:r>
            <a:r>
              <a:rPr lang="en-AU" sz="2400" dirty="0" smtClean="0"/>
              <a:t>information </a:t>
            </a:r>
            <a:endParaRPr lang="en-AU"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809339" cy="3733800"/>
          </a:xfrm>
          <a:prstGeom prst="rect">
            <a:avLst/>
          </a:prstGeom>
        </p:spPr>
      </p:pic>
    </p:spTree>
    <p:extLst>
      <p:ext uri="{BB962C8B-B14F-4D97-AF65-F5344CB8AC3E}">
        <p14:creationId xmlns:p14="http://schemas.microsoft.com/office/powerpoint/2010/main" val="1357436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 aware of your information</a:t>
            </a:r>
            <a:endParaRPr lang="en-AU" dirty="0"/>
          </a:p>
        </p:txBody>
      </p:sp>
      <p:graphicFrame>
        <p:nvGraphicFramePr>
          <p:cNvPr id="7" name="Table 6"/>
          <p:cNvGraphicFramePr>
            <a:graphicFrameLocks noGrp="1"/>
          </p:cNvGraphicFramePr>
          <p:nvPr/>
        </p:nvGraphicFramePr>
        <p:xfrm>
          <a:off x="990600" y="1219200"/>
          <a:ext cx="6934200" cy="4404360"/>
        </p:xfrm>
        <a:graphic>
          <a:graphicData uri="http://schemas.openxmlformats.org/drawingml/2006/table">
            <a:tbl>
              <a:tblPr firstRow="1" bandRow="1">
                <a:tableStyleId>{2D5ABB26-0587-4C30-8999-92F81FD0307C}</a:tableStyleId>
              </a:tblPr>
              <a:tblGrid>
                <a:gridCol w="1752600"/>
                <a:gridCol w="5181600"/>
              </a:tblGrid>
              <a:tr h="609600">
                <a:tc>
                  <a:txBody>
                    <a:bodyPr/>
                    <a:lstStyle/>
                    <a:p>
                      <a:pPr algn="ctr"/>
                      <a:r>
                        <a:rPr lang="en-AU" b="1" dirty="0" smtClean="0">
                          <a:solidFill>
                            <a:schemeClr val="bg1"/>
                          </a:solidFill>
                        </a:rPr>
                        <a:t>Classification</a:t>
                      </a:r>
                      <a:endParaRPr lang="en-AU"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8"/>
                    </a:solidFill>
                  </a:tcPr>
                </a:tc>
                <a:tc>
                  <a:txBody>
                    <a:bodyPr/>
                    <a:lstStyle/>
                    <a:p>
                      <a:pPr algn="ctr"/>
                      <a:r>
                        <a:rPr lang="en-AU" b="1" dirty="0" smtClean="0">
                          <a:solidFill>
                            <a:schemeClr val="bg1"/>
                          </a:solidFill>
                        </a:rPr>
                        <a:t>Definition</a:t>
                      </a:r>
                      <a:endParaRPr lang="en-AU"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8"/>
                    </a:solidFill>
                  </a:tcPr>
                </a:tc>
              </a:tr>
              <a:tr h="1600200">
                <a:tc>
                  <a:txBody>
                    <a:bodyPr/>
                    <a:lstStyle/>
                    <a:p>
                      <a:pPr algn="l"/>
                      <a:r>
                        <a:rPr lang="en-AU" dirty="0" smtClean="0"/>
                        <a:t>Restricted</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AU" smtClean="0"/>
                        <a:t>Information that is extremely sensitive, of great value to the University and intended for use only by various named individuals, including any personally identifiable information or credit card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609600">
                <a:tc>
                  <a:txBody>
                    <a:bodyPr/>
                    <a:lstStyle/>
                    <a:p>
                      <a:pPr algn="l"/>
                      <a:r>
                        <a:rPr lang="en-AU" dirty="0" smtClean="0"/>
                        <a:t>Confidential</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AU" smtClean="0"/>
                        <a:t>Information assets intended strictly for distribution/use by a small selected group</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609600">
                <a:tc>
                  <a:txBody>
                    <a:bodyPr/>
                    <a:lstStyle/>
                    <a:p>
                      <a:pPr algn="l"/>
                      <a:r>
                        <a:rPr lang="en-AU" dirty="0" smtClean="0"/>
                        <a:t>Internal</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AU" sz="1800" b="0" i="0" kern="1200" dirty="0" smtClean="0">
                          <a:solidFill>
                            <a:schemeClr val="tx1"/>
                          </a:solidFill>
                          <a:effectLst/>
                          <a:latin typeface="+mn-lt"/>
                          <a:ea typeface="+mn-ea"/>
                          <a:cs typeface="+mn-cs"/>
                        </a:rPr>
                        <a:t>University information intended only for all employees and approved non-employees such as contractors, vendors or students</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09600">
                <a:tc>
                  <a:txBody>
                    <a:bodyPr/>
                    <a:lstStyle/>
                    <a:p>
                      <a:pPr algn="l"/>
                      <a:r>
                        <a:rPr lang="en-AU" dirty="0" smtClean="0"/>
                        <a:t>Public</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AU" sz="1800" b="0" i="0" kern="1200" dirty="0" smtClean="0">
                          <a:solidFill>
                            <a:schemeClr val="tx1"/>
                          </a:solidFill>
                          <a:effectLst/>
                          <a:latin typeface="+mn-lt"/>
                          <a:ea typeface="+mn-ea"/>
                          <a:cs typeface="+mn-cs"/>
                        </a:rPr>
                        <a:t>Information available to the general public and intended for distribution outside the University</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8" name="TextBox 7"/>
          <p:cNvSpPr txBox="1"/>
          <p:nvPr/>
        </p:nvSpPr>
        <p:spPr>
          <a:xfrm>
            <a:off x="914400" y="5985748"/>
            <a:ext cx="7086600" cy="338554"/>
          </a:xfrm>
          <a:prstGeom prst="rect">
            <a:avLst/>
          </a:prstGeom>
          <a:noFill/>
        </p:spPr>
        <p:txBody>
          <a:bodyPr wrap="square" rtlCol="0">
            <a:spAutoFit/>
          </a:bodyPr>
          <a:lstStyle/>
          <a:p>
            <a:r>
              <a:rPr lang="en-AU" sz="1600" dirty="0" smtClean="0">
                <a:hlinkClick r:id="rId2"/>
              </a:rPr>
              <a:t>Information Security Policy (MPF1270)</a:t>
            </a:r>
            <a:endParaRPr lang="en-AU" sz="1600" dirty="0"/>
          </a:p>
        </p:txBody>
      </p:sp>
    </p:spTree>
    <p:extLst>
      <p:ext uri="{BB962C8B-B14F-4D97-AF65-F5344CB8AC3E}">
        <p14:creationId xmlns:p14="http://schemas.microsoft.com/office/powerpoint/2010/main" val="3862964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Simple Tips for Best Practice Use</a:t>
            </a:r>
            <a:endParaRPr lang="en-AU" dirty="0"/>
          </a:p>
        </p:txBody>
      </p:sp>
      <p:graphicFrame>
        <p:nvGraphicFramePr>
          <p:cNvPr id="4" name="Diagram 3"/>
          <p:cNvGraphicFramePr/>
          <p:nvPr/>
        </p:nvGraphicFramePr>
        <p:xfrm>
          <a:off x="533400" y="1143000"/>
          <a:ext cx="8153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698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Preferred Services</a:t>
            </a:r>
            <a:endParaRPr lang="en-AU" dirty="0"/>
          </a:p>
        </p:txBody>
      </p:sp>
      <p:sp>
        <p:nvSpPr>
          <p:cNvPr id="4" name="Content Placeholder 3"/>
          <p:cNvSpPr>
            <a:spLocks noGrp="1"/>
          </p:cNvSpPr>
          <p:nvPr>
            <p:ph idx="1"/>
          </p:nvPr>
        </p:nvSpPr>
        <p:spPr>
          <a:xfrm>
            <a:off x="2819400" y="1295400"/>
            <a:ext cx="6096000" cy="4876800"/>
          </a:xfrm>
        </p:spPr>
        <p:txBody>
          <a:bodyPr/>
          <a:lstStyle/>
          <a:p>
            <a:pPr marL="457200" lvl="1" indent="0">
              <a:buNone/>
            </a:pPr>
            <a:r>
              <a:rPr lang="en-AU" sz="1800" b="1" dirty="0" smtClean="0"/>
              <a:t/>
            </a:r>
            <a:br>
              <a:rPr lang="en-AU" sz="1800" b="1" dirty="0" smtClean="0"/>
            </a:br>
            <a:r>
              <a:rPr lang="en-AU" sz="1800" b="1" dirty="0" smtClean="0"/>
              <a:t/>
            </a:r>
            <a:br>
              <a:rPr lang="en-AU" sz="1800" b="1" dirty="0" smtClean="0"/>
            </a:br>
            <a:r>
              <a:rPr lang="en-AU" sz="1800" b="1" dirty="0" smtClean="0"/>
              <a:t>Australia's </a:t>
            </a:r>
            <a:r>
              <a:rPr lang="en-AU" sz="1800" b="1" dirty="0"/>
              <a:t>Academic and Research Network</a:t>
            </a:r>
            <a:r>
              <a:rPr lang="en-AU" sz="1800" b="1" dirty="0" smtClean="0"/>
              <a:t>.</a:t>
            </a:r>
            <a:endParaRPr lang="en-AU" sz="1800" b="1" dirty="0" smtClean="0">
              <a:hlinkClick r:id="rId2"/>
            </a:endParaRPr>
          </a:p>
          <a:p>
            <a:pPr lvl="1">
              <a:buFont typeface="Arial" panose="020B0604020202020204" pitchFamily="34" charset="0"/>
              <a:buChar char="•"/>
            </a:pPr>
            <a:r>
              <a:rPr lang="en-AU" sz="1800" b="1" dirty="0" smtClean="0">
                <a:hlinkClick r:id="rId2"/>
              </a:rPr>
              <a:t>Cloudstor </a:t>
            </a:r>
            <a:r>
              <a:rPr lang="en-AU" sz="1800" b="1" dirty="0">
                <a:hlinkClick r:id="rId2"/>
              </a:rPr>
              <a:t>File </a:t>
            </a:r>
            <a:r>
              <a:rPr lang="en-AU" sz="1800" b="1" dirty="0" smtClean="0">
                <a:hlinkClick r:id="rId2"/>
              </a:rPr>
              <a:t>Storage</a:t>
            </a:r>
            <a:endParaRPr lang="en-AU" sz="1800" b="1" dirty="0" smtClean="0"/>
          </a:p>
          <a:p>
            <a:pPr lvl="2">
              <a:buFont typeface="Arial" panose="020B0604020202020204" pitchFamily="34" charset="0"/>
              <a:buChar char="•"/>
            </a:pPr>
            <a:r>
              <a:rPr lang="en-AU" sz="1400" dirty="0" smtClean="0"/>
              <a:t>Hosted by Faster upload speeds than a USB </a:t>
            </a:r>
            <a:r>
              <a:rPr lang="en-AU" sz="1400" dirty="0"/>
              <a:t>s</a:t>
            </a:r>
            <a:r>
              <a:rPr lang="en-AU" sz="1400" dirty="0" smtClean="0"/>
              <a:t>torage device.</a:t>
            </a:r>
          </a:p>
          <a:p>
            <a:pPr lvl="2">
              <a:buFont typeface="Arial" panose="020B0604020202020204" pitchFamily="34" charset="0"/>
              <a:buChar char="•"/>
            </a:pPr>
            <a:r>
              <a:rPr lang="en-AU" sz="1400" dirty="0" smtClean="0"/>
              <a:t>Functions similar to Dropbox</a:t>
            </a:r>
          </a:p>
          <a:p>
            <a:pPr lvl="2">
              <a:buFont typeface="Arial" panose="020B0604020202020204" pitchFamily="34" charset="0"/>
              <a:buChar char="•"/>
            </a:pPr>
            <a:r>
              <a:rPr lang="en-AU" sz="1400" dirty="0" smtClean="0"/>
              <a:t>Basic storage allowance 100GB. Additional storage upon request.  </a:t>
            </a:r>
            <a:endParaRPr lang="en-AU" sz="1400" b="1" dirty="0"/>
          </a:p>
          <a:p>
            <a:pPr marL="457200" lvl="1" indent="0">
              <a:buNone/>
            </a:pPr>
            <a:endParaRPr lang="en-AU" sz="1800" b="1" dirty="0" smtClean="0"/>
          </a:p>
          <a:p>
            <a:pPr marL="457200" lvl="1" indent="0">
              <a:buNone/>
            </a:pPr>
            <a:r>
              <a:rPr lang="en-AU" sz="1800" b="1" dirty="0" smtClean="0"/>
              <a:t/>
            </a:r>
            <a:br>
              <a:rPr lang="en-AU" sz="1800" b="1" dirty="0" smtClean="0"/>
            </a:br>
            <a:r>
              <a:rPr lang="en-AU" sz="1800" b="1" dirty="0" smtClean="0"/>
              <a:t/>
            </a:r>
            <a:br>
              <a:rPr lang="en-AU" sz="1800" b="1" dirty="0" smtClean="0"/>
            </a:br>
            <a:r>
              <a:rPr lang="en-AU" sz="1800" b="1" dirty="0" smtClean="0"/>
              <a:t>Services with Servers located in Australia</a:t>
            </a:r>
          </a:p>
          <a:p>
            <a:pPr lvl="1">
              <a:buFont typeface="Arial" panose="020B0604020202020204" pitchFamily="34" charset="0"/>
              <a:buChar char="•"/>
            </a:pPr>
            <a:r>
              <a:rPr lang="en-AU" sz="1800" dirty="0" smtClean="0"/>
              <a:t>Office 365</a:t>
            </a:r>
          </a:p>
          <a:p>
            <a:pPr lvl="1">
              <a:buFont typeface="Arial" panose="020B0604020202020204" pitchFamily="34" charset="0"/>
              <a:buChar char="•"/>
            </a:pPr>
            <a:r>
              <a:rPr lang="en-AU" sz="1800" dirty="0" err="1"/>
              <a:t>Trybooking</a:t>
            </a:r>
            <a:r>
              <a:rPr lang="en-AU" sz="1800" dirty="0"/>
              <a:t>: Ticketing </a:t>
            </a:r>
            <a:r>
              <a:rPr lang="en-AU" sz="1800" dirty="0" smtClean="0"/>
              <a:t>Management</a:t>
            </a:r>
            <a:endParaRPr lang="en-AU" sz="1800" b="1" dirty="0" smtClean="0"/>
          </a:p>
          <a:p>
            <a:pPr marL="457200" lvl="1" indent="0">
              <a:buNone/>
            </a:pPr>
            <a:endParaRPr lang="en-AU" sz="1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23" y="1752600"/>
            <a:ext cx="2162477" cy="7716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158358"/>
            <a:ext cx="2175852" cy="7532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923" y="4545732"/>
            <a:ext cx="2181529" cy="714475"/>
          </a:xfrm>
          <a:prstGeom prst="rect">
            <a:avLst/>
          </a:prstGeom>
        </p:spPr>
      </p:pic>
    </p:spTree>
    <p:extLst>
      <p:ext uri="{BB962C8B-B14F-4D97-AF65-F5344CB8AC3E}">
        <p14:creationId xmlns:p14="http://schemas.microsoft.com/office/powerpoint/2010/main" val="935166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011_PPT_BG_EndPage"/>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123" name="Rectangle 3"/>
          <p:cNvSpPr>
            <a:spLocks noChangeArrowheads="1"/>
          </p:cNvSpPr>
          <p:nvPr/>
        </p:nvSpPr>
        <p:spPr bwMode="auto">
          <a:xfrm>
            <a:off x="0" y="6613525"/>
            <a:ext cx="9144000" cy="244475"/>
          </a:xfrm>
          <a:prstGeom prst="rect">
            <a:avLst/>
          </a:prstGeom>
          <a:noFill/>
          <a:ln w="9525">
            <a:noFill/>
            <a:miter lim="800000"/>
            <a:headEnd/>
            <a:tailEnd/>
          </a:ln>
        </p:spPr>
        <p:txBody>
          <a:bodyPr>
            <a:prstTxWarp prst="textNoShape">
              <a:avLst/>
            </a:prstTxWarp>
          </a:bodyPr>
          <a:lstStyle/>
          <a:p>
            <a:pPr algn="ctr"/>
            <a:r>
              <a:rPr lang="en-US" sz="800">
                <a:solidFill>
                  <a:schemeClr val="bg1"/>
                </a:solidFill>
              </a:rPr>
              <a:t>© Copyright The University of Melbourne 2011 </a:t>
            </a:r>
          </a:p>
        </p:txBody>
      </p:sp>
      <p:pic>
        <p:nvPicPr>
          <p:cNvPr id="5124" name="Picture 4" descr="UOM-Rev3D_S_sm"/>
          <p:cNvPicPr>
            <a:picLocks noChangeAspect="1" noChangeArrowheads="1"/>
          </p:cNvPicPr>
          <p:nvPr/>
        </p:nvPicPr>
        <p:blipFill>
          <a:blip r:embed="rId3"/>
          <a:srcRect/>
          <a:stretch>
            <a:fillRect/>
          </a:stretch>
        </p:blipFill>
        <p:spPr bwMode="auto">
          <a:xfrm>
            <a:off x="3657600" y="1676400"/>
            <a:ext cx="18065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Schools in order of creation</a:t>
            </a:r>
            <a:endParaRPr lang="en-AU" dirty="0"/>
          </a:p>
        </p:txBody>
      </p:sp>
      <p:sp>
        <p:nvSpPr>
          <p:cNvPr id="3" name="Content Placeholder 2"/>
          <p:cNvSpPr>
            <a:spLocks noGrp="1"/>
          </p:cNvSpPr>
          <p:nvPr>
            <p:ph idx="1"/>
          </p:nvPr>
        </p:nvSpPr>
        <p:spPr/>
        <p:txBody>
          <a:bodyPr>
            <a:normAutofit lnSpcReduction="10000"/>
          </a:bodyPr>
          <a:lstStyle/>
          <a:p>
            <a:r>
              <a:rPr lang="en-AU" dirty="0" smtClean="0"/>
              <a:t>1867 – National Gallery Art School</a:t>
            </a:r>
          </a:p>
          <a:p>
            <a:r>
              <a:rPr lang="en-AU" dirty="0" smtClean="0"/>
              <a:t>1972 – Directors Office and admin records begin</a:t>
            </a:r>
          </a:p>
          <a:p>
            <a:r>
              <a:rPr lang="en-AU" dirty="0" smtClean="0"/>
              <a:t>1974 – Music</a:t>
            </a:r>
          </a:p>
          <a:p>
            <a:r>
              <a:rPr lang="en-AU" dirty="0" smtClean="0"/>
              <a:t>1975 – Drama</a:t>
            </a:r>
          </a:p>
          <a:p>
            <a:r>
              <a:rPr lang="en-AU" dirty="0" smtClean="0"/>
              <a:t>1979 – Dance</a:t>
            </a:r>
          </a:p>
          <a:p>
            <a:r>
              <a:rPr lang="en-AU" dirty="0" smtClean="0"/>
              <a:t>1992 – FTV (formally Swinburne FTV School)</a:t>
            </a:r>
          </a:p>
          <a:p>
            <a:r>
              <a:rPr lang="en-AU" dirty="0" smtClean="0"/>
              <a:t>1995 - Production</a:t>
            </a:r>
          </a:p>
          <a:p>
            <a:endParaRPr lang="en-AU" dirty="0"/>
          </a:p>
        </p:txBody>
      </p:sp>
    </p:spTree>
    <p:extLst>
      <p:ext uri="{BB962C8B-B14F-4D97-AF65-F5344CB8AC3E}">
        <p14:creationId xmlns:p14="http://schemas.microsoft.com/office/powerpoint/2010/main" val="595426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755576" y="260648"/>
            <a:ext cx="7056784" cy="6048672"/>
          </a:xfrm>
          <a:prstGeom prst="rect">
            <a:avLst/>
          </a:prstGeom>
        </p:spPr>
      </p:pic>
    </p:spTree>
    <p:extLst>
      <p:ext uri="{BB962C8B-B14F-4D97-AF65-F5344CB8AC3E}">
        <p14:creationId xmlns:p14="http://schemas.microsoft.com/office/powerpoint/2010/main" val="4289398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344816" cy="592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488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6992081"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746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1906</Words>
  <Application>Microsoft Office PowerPoint</Application>
  <PresentationFormat>On-screen Show (4:3)</PresentationFormat>
  <Paragraphs>444</Paragraphs>
  <Slides>58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ＭＳ Ｐゴシック</vt:lpstr>
      <vt:lpstr>Arial</vt:lpstr>
      <vt:lpstr>Calibri</vt:lpstr>
      <vt:lpstr>Blank Presentation</vt:lpstr>
      <vt:lpstr>Office Theme</vt:lpstr>
      <vt:lpstr>Records Management Network Meeting  8 March 2017</vt:lpstr>
      <vt:lpstr>Agenda</vt:lpstr>
      <vt:lpstr>Agenda</vt:lpstr>
      <vt:lpstr>Agenda</vt:lpstr>
      <vt:lpstr>Southbank Records Project</vt:lpstr>
      <vt:lpstr>Schools in order of 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Film and Television Digital Archive Project</vt:lpstr>
      <vt:lpstr>Agenda</vt:lpstr>
      <vt:lpstr>Higher and Further Education Retention and Disposal Authority issued by Public Record Office Victoria : What are the next steps? </vt:lpstr>
      <vt:lpstr>University RDA Update</vt:lpstr>
      <vt:lpstr>New Higher Education RDA</vt:lpstr>
      <vt:lpstr>Changes in the Spotlight</vt:lpstr>
      <vt:lpstr>2017 Timeline</vt:lpstr>
      <vt:lpstr>PowerPoint Presentation</vt:lpstr>
      <vt:lpstr>Agenda</vt:lpstr>
      <vt:lpstr>Agenda</vt:lpstr>
      <vt:lpstr>Introduction to Contracts and Legal Agreements</vt:lpstr>
      <vt:lpstr>Introduction to Contracts and Legal Agreements</vt:lpstr>
      <vt:lpstr>Introduction to Contracts and Legal Agreements</vt:lpstr>
      <vt:lpstr>Introduction to Contracts and Legal Agreements</vt:lpstr>
      <vt:lpstr>Introduction to Contracts and Legal Agreements</vt:lpstr>
      <vt:lpstr>PowerPoint Presentation</vt:lpstr>
      <vt:lpstr>Agenda</vt:lpstr>
      <vt:lpstr>Improved Recordkeeping</vt:lpstr>
      <vt:lpstr>Introduce Project Team</vt:lpstr>
      <vt:lpstr>Project has successfully rolled out to the following groups ….</vt:lpstr>
      <vt:lpstr>Benefits to groups rolled out …</vt:lpstr>
      <vt:lpstr>What’s happening over next few months</vt:lpstr>
      <vt:lpstr>PowerPoint Presentation</vt:lpstr>
      <vt:lpstr>Register Expression of Interest</vt:lpstr>
      <vt:lpstr>Agenda</vt:lpstr>
      <vt:lpstr>Cloud services: being risk aware</vt:lpstr>
      <vt:lpstr>What are cloud services?</vt:lpstr>
      <vt:lpstr>Who are cloud services?</vt:lpstr>
      <vt:lpstr>Privacy risks</vt:lpstr>
      <vt:lpstr>Recordkeeping risks</vt:lpstr>
      <vt:lpstr>Cloud Service Risks</vt:lpstr>
      <vt:lpstr>Be aware of your information</vt:lpstr>
      <vt:lpstr>Simple Tips for Best Practice Use</vt:lpstr>
      <vt:lpstr>Preferred Services</vt:lpstr>
      <vt:lpstr>PowerPoint Presentation</vt:lpstr>
    </vt:vector>
  </TitlesOfParts>
  <Company>UHJ Di Marca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Stavrou</dc:creator>
  <cp:lastModifiedBy>Chris Stueven</cp:lastModifiedBy>
  <cp:revision>66</cp:revision>
  <dcterms:created xsi:type="dcterms:W3CDTF">2011-07-18T01:25:54Z</dcterms:created>
  <dcterms:modified xsi:type="dcterms:W3CDTF">2017-03-07T21:59:43Z</dcterms:modified>
</cp:coreProperties>
</file>