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C1137-4B7D-4D30-AD0F-7FC7B8200BC1}" type="datetimeFigureOut">
              <a:rPr lang="en-AU" smtClean="0"/>
              <a:t>10/09/2013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8044-9FAC-4997-A30F-C3DC436AB7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06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CB6724-459F-354E-9568-B35463C2E93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9" descr="5011_PPT_BG_EndPa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8" name="Picture 13" descr="UOM-Rev3D_S_s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985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11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40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70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89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30" name="Picture 13" descr="UOM-Rev3D_H_s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14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erconlwf.c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6423025" y="-36988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1828800"/>
            <a:ext cx="5715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Spring cleaning! The benefits of good records disposal</a:t>
            </a:r>
            <a:endParaRPr lang="en-US" dirty="0"/>
          </a:p>
        </p:txBody>
      </p:sp>
      <p:sp>
        <p:nvSpPr>
          <p:cNvPr id="307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0400" y="3657600"/>
            <a:ext cx="5091113" cy="40005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DAEDEF"/>
                </a:solidFill>
              </a:rPr>
              <a:t>Local Records Coordinator meeting, September 2013</a:t>
            </a:r>
            <a:endParaRPr lang="en-US" sz="2000" dirty="0">
              <a:solidFill>
                <a:srgbClr val="DAED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934716" cy="4874096"/>
          </a:xfrm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1100" dirty="0" smtClean="0"/>
              <a:t>news.stv.tv/</a:t>
            </a:r>
            <a:r>
              <a:rPr lang="en-AU" sz="1100" dirty="0" err="1" smtClean="0"/>
              <a:t>tayside</a:t>
            </a:r>
            <a:r>
              <a:rPr lang="en-AU" sz="1100" dirty="0" smtClean="0"/>
              <a:t>/106363-private-and-confidential-medical-records-found-in-bin-recess/. Accessed 10 September 2013</a:t>
            </a:r>
            <a:endParaRPr lang="en-A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22458" r="39236" b="22456"/>
          <a:stretch/>
        </p:blipFill>
        <p:spPr bwMode="auto">
          <a:xfrm>
            <a:off x="179512" y="980728"/>
            <a:ext cx="5441004" cy="488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26876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Many examples of poor or illegal disposal or destruction of records</a:t>
            </a:r>
          </a:p>
          <a:p>
            <a:endParaRPr lang="en-AU" sz="1600" dirty="0" smtClean="0"/>
          </a:p>
          <a:p>
            <a:r>
              <a:rPr lang="en-AU" sz="1600" dirty="0" smtClean="0">
                <a:hlinkClick r:id="rId3"/>
              </a:rPr>
              <a:t>http://www.synerconlwf.co</a:t>
            </a:r>
            <a:r>
              <a:rPr lang="en-AU" sz="1600" dirty="0" smtClean="0"/>
              <a:t>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1766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of disposal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Efficient use of space/storage</a:t>
            </a:r>
          </a:p>
          <a:p>
            <a:r>
              <a:rPr lang="en-AU" dirty="0" smtClean="0"/>
              <a:t>Easier search and retrieval</a:t>
            </a:r>
          </a:p>
          <a:p>
            <a:r>
              <a:rPr lang="en-AU" dirty="0" smtClean="0"/>
              <a:t>Reduced liability </a:t>
            </a:r>
          </a:p>
          <a:p>
            <a:r>
              <a:rPr lang="en-AU" dirty="0" smtClean="0"/>
              <a:t>In accordance with the law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3877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</Words>
  <Application>Microsoft Office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 Presentation</vt:lpstr>
      <vt:lpstr>Spring cleaning! The benefits of good records disposal</vt:lpstr>
      <vt:lpstr>PowerPoint Presentation</vt:lpstr>
      <vt:lpstr>Benefits of disposal</vt:lpstr>
    </vt:vector>
  </TitlesOfParts>
  <Company>The University of Melbourne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Melbourne Records Retention and Disposal Authority (RDA)</dc:title>
  <dc:creator>Kathryn Dan</dc:creator>
  <cp:lastModifiedBy>Kathryn Dan</cp:lastModifiedBy>
  <cp:revision>3</cp:revision>
  <dcterms:created xsi:type="dcterms:W3CDTF">2013-09-09T23:00:42Z</dcterms:created>
  <dcterms:modified xsi:type="dcterms:W3CDTF">2013-09-10T02:31:53Z</dcterms:modified>
</cp:coreProperties>
</file>