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257" r:id="rId2"/>
    <p:sldId id="267" r:id="rId3"/>
    <p:sldId id="279" r:id="rId4"/>
    <p:sldId id="276" r:id="rId5"/>
    <p:sldId id="277" r:id="rId6"/>
    <p:sldId id="280" r:id="rId7"/>
    <p:sldId id="282" r:id="rId8"/>
    <p:sldId id="288" r:id="rId9"/>
    <p:sldId id="289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9900"/>
    <a:srgbClr val="99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86447" autoAdjust="0"/>
  </p:normalViewPr>
  <p:slideViewPr>
    <p:cSldViewPr>
      <p:cViewPr varScale="1">
        <p:scale>
          <a:sx n="94" d="100"/>
          <a:sy n="94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0A0C35-7689-4612-B0D9-D33821179E79}" type="doc">
      <dgm:prSet loTypeId="urn:microsoft.com/office/officeart/2005/8/layout/vList4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AU"/>
        </a:p>
      </dgm:t>
    </dgm:pt>
    <dgm:pt modelId="{D2FF1D85-5CBA-4EDE-96D8-ED77E84F79AD}">
      <dgm:prSet phldrT="[Text]"/>
      <dgm:spPr/>
      <dgm:t>
        <a:bodyPr/>
        <a:lstStyle/>
        <a:p>
          <a:r>
            <a:rPr lang="en-US" dirty="0" smtClean="0"/>
            <a:t>We will comply with the law and follow best practice</a:t>
          </a:r>
          <a:endParaRPr lang="en-AU" dirty="0"/>
        </a:p>
      </dgm:t>
    </dgm:pt>
    <dgm:pt modelId="{6C70277D-CE5F-49F6-AF68-038CDD8E64AA}" type="parTrans" cxnId="{A8CCBC7D-0052-4F02-9669-8410EFCAF108}">
      <dgm:prSet/>
      <dgm:spPr/>
      <dgm:t>
        <a:bodyPr/>
        <a:lstStyle/>
        <a:p>
          <a:endParaRPr lang="en-AU"/>
        </a:p>
      </dgm:t>
    </dgm:pt>
    <dgm:pt modelId="{0A1A8C0B-148F-4A31-8F3F-6D3C7A3953C2}" type="sibTrans" cxnId="{A8CCBC7D-0052-4F02-9669-8410EFCAF108}">
      <dgm:prSet/>
      <dgm:spPr/>
      <dgm:t>
        <a:bodyPr/>
        <a:lstStyle/>
        <a:p>
          <a:endParaRPr lang="en-AU"/>
        </a:p>
      </dgm:t>
    </dgm:pt>
    <dgm:pt modelId="{1C940E15-70ED-40C2-8D86-C901528ED17C}">
      <dgm:prSet phldrT="[Text]"/>
      <dgm:spPr/>
      <dgm:t>
        <a:bodyPr/>
        <a:lstStyle/>
        <a:p>
          <a:r>
            <a:rPr lang="en-US" dirty="0" smtClean="0"/>
            <a:t>All staff - responsible for managing records relating to their work</a:t>
          </a:r>
          <a:endParaRPr lang="en-AU" dirty="0"/>
        </a:p>
      </dgm:t>
    </dgm:pt>
    <dgm:pt modelId="{CF4E1830-86EF-4717-A4F4-C351645381BA}" type="parTrans" cxnId="{6FD11E23-E6E0-4B87-8466-4AAFBC01FCFD}">
      <dgm:prSet/>
      <dgm:spPr/>
      <dgm:t>
        <a:bodyPr/>
        <a:lstStyle/>
        <a:p>
          <a:endParaRPr lang="en-AU"/>
        </a:p>
      </dgm:t>
    </dgm:pt>
    <dgm:pt modelId="{0CD1F516-968A-4276-B435-D18D82577400}" type="sibTrans" cxnId="{6FD11E23-E6E0-4B87-8466-4AAFBC01FCFD}">
      <dgm:prSet/>
      <dgm:spPr/>
      <dgm:t>
        <a:bodyPr/>
        <a:lstStyle/>
        <a:p>
          <a:endParaRPr lang="en-AU"/>
        </a:p>
      </dgm:t>
    </dgm:pt>
    <dgm:pt modelId="{386011C5-5A06-4858-B29D-DA25297103E0}">
      <dgm:prSet phldrT="[Text]"/>
      <dgm:spPr/>
      <dgm:t>
        <a:bodyPr/>
        <a:lstStyle/>
        <a:p>
          <a:r>
            <a:rPr lang="en-US" dirty="0" smtClean="0"/>
            <a:t>Heads of budget divisions - responsible for records management in their division</a:t>
          </a:r>
          <a:endParaRPr lang="en-AU" dirty="0"/>
        </a:p>
      </dgm:t>
    </dgm:pt>
    <dgm:pt modelId="{201389F6-456B-469C-8E23-202852A7FDE0}" type="parTrans" cxnId="{03F431AA-30DC-491B-AA87-28574E788AB9}">
      <dgm:prSet/>
      <dgm:spPr/>
      <dgm:t>
        <a:bodyPr/>
        <a:lstStyle/>
        <a:p>
          <a:endParaRPr lang="en-AU"/>
        </a:p>
      </dgm:t>
    </dgm:pt>
    <dgm:pt modelId="{8CDE04DF-0F14-43AA-82E9-FCDE34A22A63}" type="sibTrans" cxnId="{03F431AA-30DC-491B-AA87-28574E788AB9}">
      <dgm:prSet/>
      <dgm:spPr/>
      <dgm:t>
        <a:bodyPr/>
        <a:lstStyle/>
        <a:p>
          <a:endParaRPr lang="en-AU"/>
        </a:p>
      </dgm:t>
    </dgm:pt>
    <dgm:pt modelId="{A77708E3-0ED4-4D01-B639-F7AC8544674F}">
      <dgm:prSet phldrT="[Text]"/>
      <dgm:spPr/>
      <dgm:t>
        <a:bodyPr/>
        <a:lstStyle/>
        <a:p>
          <a:r>
            <a:rPr lang="en-US" dirty="0" smtClean="0"/>
            <a:t>Ideally, enterprise systems will be used</a:t>
          </a:r>
          <a:endParaRPr lang="en-AU" dirty="0"/>
        </a:p>
      </dgm:t>
    </dgm:pt>
    <dgm:pt modelId="{DE20732C-EFC6-433B-92A2-91397C332871}" type="parTrans" cxnId="{162EF231-1943-49BB-BD1E-2DAB5E4E5972}">
      <dgm:prSet/>
      <dgm:spPr/>
      <dgm:t>
        <a:bodyPr/>
        <a:lstStyle/>
        <a:p>
          <a:endParaRPr lang="en-AU"/>
        </a:p>
      </dgm:t>
    </dgm:pt>
    <dgm:pt modelId="{91A095D0-3272-44F7-962C-B61D12358A03}" type="sibTrans" cxnId="{162EF231-1943-49BB-BD1E-2DAB5E4E5972}">
      <dgm:prSet/>
      <dgm:spPr/>
      <dgm:t>
        <a:bodyPr/>
        <a:lstStyle/>
        <a:p>
          <a:endParaRPr lang="en-AU"/>
        </a:p>
      </dgm:t>
    </dgm:pt>
    <dgm:pt modelId="{B2803EC5-7226-4C3C-8E78-E2FAE1F1F867}">
      <dgm:prSet phldrT="[Text]"/>
      <dgm:spPr/>
      <dgm:t>
        <a:bodyPr/>
        <a:lstStyle/>
        <a:p>
          <a:r>
            <a:rPr lang="en-US" dirty="0" smtClean="0"/>
            <a:t>Any local systems will meet University requirements</a:t>
          </a:r>
          <a:endParaRPr lang="en-AU" dirty="0"/>
        </a:p>
      </dgm:t>
    </dgm:pt>
    <dgm:pt modelId="{5B64364D-974E-4B2F-AA30-6429CF4FA412}" type="parTrans" cxnId="{4B7E1729-A7B5-47E8-B813-BF82F56107B1}">
      <dgm:prSet/>
      <dgm:spPr/>
      <dgm:t>
        <a:bodyPr/>
        <a:lstStyle/>
        <a:p>
          <a:endParaRPr lang="en-AU"/>
        </a:p>
      </dgm:t>
    </dgm:pt>
    <dgm:pt modelId="{F7E9F3AF-B395-4551-A862-173C350F3736}" type="sibTrans" cxnId="{4B7E1729-A7B5-47E8-B813-BF82F56107B1}">
      <dgm:prSet/>
      <dgm:spPr/>
      <dgm:t>
        <a:bodyPr/>
        <a:lstStyle/>
        <a:p>
          <a:endParaRPr lang="en-AU"/>
        </a:p>
      </dgm:t>
    </dgm:pt>
    <dgm:pt modelId="{43154D13-FCBD-41A7-866C-D56AD3006462}" type="pres">
      <dgm:prSet presAssocID="{DD0A0C35-7689-4612-B0D9-D33821179E7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5022DC41-59A0-4552-888D-D4F6481399C3}" type="pres">
      <dgm:prSet presAssocID="{D2FF1D85-5CBA-4EDE-96D8-ED77E84F79AD}" presName="comp" presStyleCnt="0"/>
      <dgm:spPr/>
      <dgm:t>
        <a:bodyPr/>
        <a:lstStyle/>
        <a:p>
          <a:endParaRPr lang="en-AU"/>
        </a:p>
      </dgm:t>
    </dgm:pt>
    <dgm:pt modelId="{4D244DB8-AA46-4E34-8BC3-7BED42EFEF42}" type="pres">
      <dgm:prSet presAssocID="{D2FF1D85-5CBA-4EDE-96D8-ED77E84F79AD}" presName="box" presStyleLbl="node1" presStyleIdx="0" presStyleCnt="5"/>
      <dgm:spPr/>
      <dgm:t>
        <a:bodyPr/>
        <a:lstStyle/>
        <a:p>
          <a:endParaRPr lang="en-AU"/>
        </a:p>
      </dgm:t>
    </dgm:pt>
    <dgm:pt modelId="{63A66582-F3D3-480D-B5E6-767A18DC529C}" type="pres">
      <dgm:prSet presAssocID="{D2FF1D85-5CBA-4EDE-96D8-ED77E84F79AD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DF56BE0A-C2BF-47B9-B22C-BA13848FFCC1}" type="pres">
      <dgm:prSet presAssocID="{D2FF1D85-5CBA-4EDE-96D8-ED77E84F79AD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8CCA97A-6C94-4E04-87C7-B9C7D28ED0E8}" type="pres">
      <dgm:prSet presAssocID="{0A1A8C0B-148F-4A31-8F3F-6D3C7A3953C2}" presName="spacer" presStyleCnt="0"/>
      <dgm:spPr/>
      <dgm:t>
        <a:bodyPr/>
        <a:lstStyle/>
        <a:p>
          <a:endParaRPr lang="en-AU"/>
        </a:p>
      </dgm:t>
    </dgm:pt>
    <dgm:pt modelId="{104F3A6F-5317-43B4-85C0-2466766A72F2}" type="pres">
      <dgm:prSet presAssocID="{1C940E15-70ED-40C2-8D86-C901528ED17C}" presName="comp" presStyleCnt="0"/>
      <dgm:spPr/>
      <dgm:t>
        <a:bodyPr/>
        <a:lstStyle/>
        <a:p>
          <a:endParaRPr lang="en-AU"/>
        </a:p>
      </dgm:t>
    </dgm:pt>
    <dgm:pt modelId="{4C080E32-934B-4D13-BBBA-1593F36BC498}" type="pres">
      <dgm:prSet presAssocID="{1C940E15-70ED-40C2-8D86-C901528ED17C}" presName="box" presStyleLbl="node1" presStyleIdx="1" presStyleCnt="5"/>
      <dgm:spPr/>
      <dgm:t>
        <a:bodyPr/>
        <a:lstStyle/>
        <a:p>
          <a:endParaRPr lang="en-AU"/>
        </a:p>
      </dgm:t>
    </dgm:pt>
    <dgm:pt modelId="{5A674294-C331-48E4-B5EA-FA84C03731D6}" type="pres">
      <dgm:prSet presAssocID="{1C940E15-70ED-40C2-8D86-C901528ED17C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5C158509-D61B-4AD6-B352-80B622A9DEAB}" type="pres">
      <dgm:prSet presAssocID="{1C940E15-70ED-40C2-8D86-C901528ED17C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49984CF-B4A7-4079-95A5-CE28C480ECFA}" type="pres">
      <dgm:prSet presAssocID="{0CD1F516-968A-4276-B435-D18D82577400}" presName="spacer" presStyleCnt="0"/>
      <dgm:spPr/>
      <dgm:t>
        <a:bodyPr/>
        <a:lstStyle/>
        <a:p>
          <a:endParaRPr lang="en-AU"/>
        </a:p>
      </dgm:t>
    </dgm:pt>
    <dgm:pt modelId="{A4C60BBD-E4E9-49F3-ACF1-874DF6045BEA}" type="pres">
      <dgm:prSet presAssocID="{386011C5-5A06-4858-B29D-DA25297103E0}" presName="comp" presStyleCnt="0"/>
      <dgm:spPr/>
      <dgm:t>
        <a:bodyPr/>
        <a:lstStyle/>
        <a:p>
          <a:endParaRPr lang="en-AU"/>
        </a:p>
      </dgm:t>
    </dgm:pt>
    <dgm:pt modelId="{47FCF059-1AEB-49E8-9852-586E77D6DD1E}" type="pres">
      <dgm:prSet presAssocID="{386011C5-5A06-4858-B29D-DA25297103E0}" presName="box" presStyleLbl="node1" presStyleIdx="2" presStyleCnt="5"/>
      <dgm:spPr/>
      <dgm:t>
        <a:bodyPr/>
        <a:lstStyle/>
        <a:p>
          <a:endParaRPr lang="en-AU"/>
        </a:p>
      </dgm:t>
    </dgm:pt>
    <dgm:pt modelId="{5161791A-FDBA-4164-B793-FB235A304ED6}" type="pres">
      <dgm:prSet presAssocID="{386011C5-5A06-4858-B29D-DA25297103E0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8D195AB5-A37F-40FE-B0F5-4158CCB0A869}" type="pres">
      <dgm:prSet presAssocID="{386011C5-5A06-4858-B29D-DA25297103E0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F2F0AA-ACE1-44CD-8616-BC7873942DEE}" type="pres">
      <dgm:prSet presAssocID="{8CDE04DF-0F14-43AA-82E9-FCDE34A22A63}" presName="spacer" presStyleCnt="0"/>
      <dgm:spPr/>
      <dgm:t>
        <a:bodyPr/>
        <a:lstStyle/>
        <a:p>
          <a:endParaRPr lang="en-AU"/>
        </a:p>
      </dgm:t>
    </dgm:pt>
    <dgm:pt modelId="{92CE983F-9642-46DA-BEF0-355D264FACB9}" type="pres">
      <dgm:prSet presAssocID="{A77708E3-0ED4-4D01-B639-F7AC8544674F}" presName="comp" presStyleCnt="0"/>
      <dgm:spPr/>
      <dgm:t>
        <a:bodyPr/>
        <a:lstStyle/>
        <a:p>
          <a:endParaRPr lang="en-AU"/>
        </a:p>
      </dgm:t>
    </dgm:pt>
    <dgm:pt modelId="{ADF2338F-935D-4E9F-9617-E131AC53E921}" type="pres">
      <dgm:prSet presAssocID="{A77708E3-0ED4-4D01-B639-F7AC8544674F}" presName="box" presStyleLbl="node1" presStyleIdx="3" presStyleCnt="5"/>
      <dgm:spPr/>
      <dgm:t>
        <a:bodyPr/>
        <a:lstStyle/>
        <a:p>
          <a:endParaRPr lang="en-AU"/>
        </a:p>
      </dgm:t>
    </dgm:pt>
    <dgm:pt modelId="{9D4F96B8-7063-4DBF-A488-58FB37BE5601}" type="pres">
      <dgm:prSet presAssocID="{A77708E3-0ED4-4D01-B639-F7AC8544674F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6A583C0C-4D89-400D-B2DA-D6825AB3D36E}" type="pres">
      <dgm:prSet presAssocID="{A77708E3-0ED4-4D01-B639-F7AC8544674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5029FFD-5DD7-4CE4-8345-754343F2E268}" type="pres">
      <dgm:prSet presAssocID="{91A095D0-3272-44F7-962C-B61D12358A03}" presName="spacer" presStyleCnt="0"/>
      <dgm:spPr/>
      <dgm:t>
        <a:bodyPr/>
        <a:lstStyle/>
        <a:p>
          <a:endParaRPr lang="en-AU"/>
        </a:p>
      </dgm:t>
    </dgm:pt>
    <dgm:pt modelId="{B9515107-A7AF-4A0C-ABCF-EC32AE174893}" type="pres">
      <dgm:prSet presAssocID="{B2803EC5-7226-4C3C-8E78-E2FAE1F1F867}" presName="comp" presStyleCnt="0"/>
      <dgm:spPr/>
      <dgm:t>
        <a:bodyPr/>
        <a:lstStyle/>
        <a:p>
          <a:endParaRPr lang="en-AU"/>
        </a:p>
      </dgm:t>
    </dgm:pt>
    <dgm:pt modelId="{9A6104AD-8B6E-4D54-AFC4-599BF6C624C5}" type="pres">
      <dgm:prSet presAssocID="{B2803EC5-7226-4C3C-8E78-E2FAE1F1F867}" presName="box" presStyleLbl="node1" presStyleIdx="4" presStyleCnt="5"/>
      <dgm:spPr/>
      <dgm:t>
        <a:bodyPr/>
        <a:lstStyle/>
        <a:p>
          <a:endParaRPr lang="en-AU"/>
        </a:p>
      </dgm:t>
    </dgm:pt>
    <dgm:pt modelId="{2033D81D-E9E8-4424-93E4-BEAA0F2D4185}" type="pres">
      <dgm:prSet presAssocID="{B2803EC5-7226-4C3C-8E78-E2FAE1F1F867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10D4C610-E686-4531-A542-1587BD0F54B3}" type="pres">
      <dgm:prSet presAssocID="{B2803EC5-7226-4C3C-8E78-E2FAE1F1F867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162EF231-1943-49BB-BD1E-2DAB5E4E5972}" srcId="{DD0A0C35-7689-4612-B0D9-D33821179E79}" destId="{A77708E3-0ED4-4D01-B639-F7AC8544674F}" srcOrd="3" destOrd="0" parTransId="{DE20732C-EFC6-433B-92A2-91397C332871}" sibTransId="{91A095D0-3272-44F7-962C-B61D12358A03}"/>
    <dgm:cxn modelId="{33FFC05F-57FF-470D-8F3A-114C3AC482C9}" type="presOf" srcId="{A77708E3-0ED4-4D01-B639-F7AC8544674F}" destId="{6A583C0C-4D89-400D-B2DA-D6825AB3D36E}" srcOrd="1" destOrd="0" presId="urn:microsoft.com/office/officeart/2005/8/layout/vList4"/>
    <dgm:cxn modelId="{A8CCBC7D-0052-4F02-9669-8410EFCAF108}" srcId="{DD0A0C35-7689-4612-B0D9-D33821179E79}" destId="{D2FF1D85-5CBA-4EDE-96D8-ED77E84F79AD}" srcOrd="0" destOrd="0" parTransId="{6C70277D-CE5F-49F6-AF68-038CDD8E64AA}" sibTransId="{0A1A8C0B-148F-4A31-8F3F-6D3C7A3953C2}"/>
    <dgm:cxn modelId="{BA8203C2-BD56-43FB-929C-404B02C10615}" type="presOf" srcId="{1C940E15-70ED-40C2-8D86-C901528ED17C}" destId="{4C080E32-934B-4D13-BBBA-1593F36BC498}" srcOrd="0" destOrd="0" presId="urn:microsoft.com/office/officeart/2005/8/layout/vList4"/>
    <dgm:cxn modelId="{37349CC5-31CB-420A-A016-EB53A7404520}" type="presOf" srcId="{B2803EC5-7226-4C3C-8E78-E2FAE1F1F867}" destId="{10D4C610-E686-4531-A542-1587BD0F54B3}" srcOrd="1" destOrd="0" presId="urn:microsoft.com/office/officeart/2005/8/layout/vList4"/>
    <dgm:cxn modelId="{4B7E1729-A7B5-47E8-B813-BF82F56107B1}" srcId="{DD0A0C35-7689-4612-B0D9-D33821179E79}" destId="{B2803EC5-7226-4C3C-8E78-E2FAE1F1F867}" srcOrd="4" destOrd="0" parTransId="{5B64364D-974E-4B2F-AA30-6429CF4FA412}" sibTransId="{F7E9F3AF-B395-4551-A862-173C350F3736}"/>
    <dgm:cxn modelId="{4E212EA7-3B11-4189-81DC-7A57E9C33F09}" type="presOf" srcId="{B2803EC5-7226-4C3C-8E78-E2FAE1F1F867}" destId="{9A6104AD-8B6E-4D54-AFC4-599BF6C624C5}" srcOrd="0" destOrd="0" presId="urn:microsoft.com/office/officeart/2005/8/layout/vList4"/>
    <dgm:cxn modelId="{6FD11E23-E6E0-4B87-8466-4AAFBC01FCFD}" srcId="{DD0A0C35-7689-4612-B0D9-D33821179E79}" destId="{1C940E15-70ED-40C2-8D86-C901528ED17C}" srcOrd="1" destOrd="0" parTransId="{CF4E1830-86EF-4717-A4F4-C351645381BA}" sibTransId="{0CD1F516-968A-4276-B435-D18D82577400}"/>
    <dgm:cxn modelId="{323DC950-75D8-47B2-ABE4-87A1B776204E}" type="presOf" srcId="{D2FF1D85-5CBA-4EDE-96D8-ED77E84F79AD}" destId="{4D244DB8-AA46-4E34-8BC3-7BED42EFEF42}" srcOrd="0" destOrd="0" presId="urn:microsoft.com/office/officeart/2005/8/layout/vList4"/>
    <dgm:cxn modelId="{800008DF-2D87-40A0-9227-7060279C74EE}" type="presOf" srcId="{D2FF1D85-5CBA-4EDE-96D8-ED77E84F79AD}" destId="{DF56BE0A-C2BF-47B9-B22C-BA13848FFCC1}" srcOrd="1" destOrd="0" presId="urn:microsoft.com/office/officeart/2005/8/layout/vList4"/>
    <dgm:cxn modelId="{03F431AA-30DC-491B-AA87-28574E788AB9}" srcId="{DD0A0C35-7689-4612-B0D9-D33821179E79}" destId="{386011C5-5A06-4858-B29D-DA25297103E0}" srcOrd="2" destOrd="0" parTransId="{201389F6-456B-469C-8E23-202852A7FDE0}" sibTransId="{8CDE04DF-0F14-43AA-82E9-FCDE34A22A63}"/>
    <dgm:cxn modelId="{5FC7FF49-CAD5-42A8-A828-82B6933F0F6A}" type="presOf" srcId="{386011C5-5A06-4858-B29D-DA25297103E0}" destId="{8D195AB5-A37F-40FE-B0F5-4158CCB0A869}" srcOrd="1" destOrd="0" presId="urn:microsoft.com/office/officeart/2005/8/layout/vList4"/>
    <dgm:cxn modelId="{1A026F8A-9D26-4DBE-A757-CEE1A6984C97}" type="presOf" srcId="{DD0A0C35-7689-4612-B0D9-D33821179E79}" destId="{43154D13-FCBD-41A7-866C-D56AD3006462}" srcOrd="0" destOrd="0" presId="urn:microsoft.com/office/officeart/2005/8/layout/vList4"/>
    <dgm:cxn modelId="{3BE9B1CD-DB69-4490-98CE-4CB026E5AE94}" type="presOf" srcId="{1C940E15-70ED-40C2-8D86-C901528ED17C}" destId="{5C158509-D61B-4AD6-B352-80B622A9DEAB}" srcOrd="1" destOrd="0" presId="urn:microsoft.com/office/officeart/2005/8/layout/vList4"/>
    <dgm:cxn modelId="{70142674-A138-4407-A4F6-EC66F523504E}" type="presOf" srcId="{A77708E3-0ED4-4D01-B639-F7AC8544674F}" destId="{ADF2338F-935D-4E9F-9617-E131AC53E921}" srcOrd="0" destOrd="0" presId="urn:microsoft.com/office/officeart/2005/8/layout/vList4"/>
    <dgm:cxn modelId="{209BD725-97A3-4600-882B-8834B0DADC69}" type="presOf" srcId="{386011C5-5A06-4858-B29D-DA25297103E0}" destId="{47FCF059-1AEB-49E8-9852-586E77D6DD1E}" srcOrd="0" destOrd="0" presId="urn:microsoft.com/office/officeart/2005/8/layout/vList4"/>
    <dgm:cxn modelId="{48D0DE25-6C87-479A-9FF5-D7698A5B4C65}" type="presParOf" srcId="{43154D13-FCBD-41A7-866C-D56AD3006462}" destId="{5022DC41-59A0-4552-888D-D4F6481399C3}" srcOrd="0" destOrd="0" presId="urn:microsoft.com/office/officeart/2005/8/layout/vList4"/>
    <dgm:cxn modelId="{D9D5698A-414B-435B-9B41-6FC1F1C76D20}" type="presParOf" srcId="{5022DC41-59A0-4552-888D-D4F6481399C3}" destId="{4D244DB8-AA46-4E34-8BC3-7BED42EFEF42}" srcOrd="0" destOrd="0" presId="urn:microsoft.com/office/officeart/2005/8/layout/vList4"/>
    <dgm:cxn modelId="{241C984B-BE7C-4FC6-9B80-15DAEAA76193}" type="presParOf" srcId="{5022DC41-59A0-4552-888D-D4F6481399C3}" destId="{63A66582-F3D3-480D-B5E6-767A18DC529C}" srcOrd="1" destOrd="0" presId="urn:microsoft.com/office/officeart/2005/8/layout/vList4"/>
    <dgm:cxn modelId="{91E5A2A8-3318-4058-9680-AB2968EFA22A}" type="presParOf" srcId="{5022DC41-59A0-4552-888D-D4F6481399C3}" destId="{DF56BE0A-C2BF-47B9-B22C-BA13848FFCC1}" srcOrd="2" destOrd="0" presId="urn:microsoft.com/office/officeart/2005/8/layout/vList4"/>
    <dgm:cxn modelId="{81DD6B75-32BA-4B07-8030-0D9B434A455E}" type="presParOf" srcId="{43154D13-FCBD-41A7-866C-D56AD3006462}" destId="{F8CCA97A-6C94-4E04-87C7-B9C7D28ED0E8}" srcOrd="1" destOrd="0" presId="urn:microsoft.com/office/officeart/2005/8/layout/vList4"/>
    <dgm:cxn modelId="{646F9EB1-C308-4AF5-A20B-A2AF6367D0B9}" type="presParOf" srcId="{43154D13-FCBD-41A7-866C-D56AD3006462}" destId="{104F3A6F-5317-43B4-85C0-2466766A72F2}" srcOrd="2" destOrd="0" presId="urn:microsoft.com/office/officeart/2005/8/layout/vList4"/>
    <dgm:cxn modelId="{4AE1CCB2-B491-40BB-8CE2-8FC415A2DA84}" type="presParOf" srcId="{104F3A6F-5317-43B4-85C0-2466766A72F2}" destId="{4C080E32-934B-4D13-BBBA-1593F36BC498}" srcOrd="0" destOrd="0" presId="urn:microsoft.com/office/officeart/2005/8/layout/vList4"/>
    <dgm:cxn modelId="{1A2EE518-B8B1-4E83-A262-507F8D6D3F31}" type="presParOf" srcId="{104F3A6F-5317-43B4-85C0-2466766A72F2}" destId="{5A674294-C331-48E4-B5EA-FA84C03731D6}" srcOrd="1" destOrd="0" presId="urn:microsoft.com/office/officeart/2005/8/layout/vList4"/>
    <dgm:cxn modelId="{F0775860-26E3-40D9-90F6-359F09B4164E}" type="presParOf" srcId="{104F3A6F-5317-43B4-85C0-2466766A72F2}" destId="{5C158509-D61B-4AD6-B352-80B622A9DEAB}" srcOrd="2" destOrd="0" presId="urn:microsoft.com/office/officeart/2005/8/layout/vList4"/>
    <dgm:cxn modelId="{BEDEAF74-8991-45C6-94C2-BCF48D147404}" type="presParOf" srcId="{43154D13-FCBD-41A7-866C-D56AD3006462}" destId="{449984CF-B4A7-4079-95A5-CE28C480ECFA}" srcOrd="3" destOrd="0" presId="urn:microsoft.com/office/officeart/2005/8/layout/vList4"/>
    <dgm:cxn modelId="{309FCDA2-1B63-4E94-96B7-C48CD6F7E0BD}" type="presParOf" srcId="{43154D13-FCBD-41A7-866C-D56AD3006462}" destId="{A4C60BBD-E4E9-49F3-ACF1-874DF6045BEA}" srcOrd="4" destOrd="0" presId="urn:microsoft.com/office/officeart/2005/8/layout/vList4"/>
    <dgm:cxn modelId="{6E589C89-5F90-4334-8E7C-BFE32141CDA0}" type="presParOf" srcId="{A4C60BBD-E4E9-49F3-ACF1-874DF6045BEA}" destId="{47FCF059-1AEB-49E8-9852-586E77D6DD1E}" srcOrd="0" destOrd="0" presId="urn:microsoft.com/office/officeart/2005/8/layout/vList4"/>
    <dgm:cxn modelId="{02A9DADA-5FDC-44ED-AC10-AE21F88B9463}" type="presParOf" srcId="{A4C60BBD-E4E9-49F3-ACF1-874DF6045BEA}" destId="{5161791A-FDBA-4164-B793-FB235A304ED6}" srcOrd="1" destOrd="0" presId="urn:microsoft.com/office/officeart/2005/8/layout/vList4"/>
    <dgm:cxn modelId="{39E81853-58D0-4D9C-8E8A-A331E007B236}" type="presParOf" srcId="{A4C60BBD-E4E9-49F3-ACF1-874DF6045BEA}" destId="{8D195AB5-A37F-40FE-B0F5-4158CCB0A869}" srcOrd="2" destOrd="0" presId="urn:microsoft.com/office/officeart/2005/8/layout/vList4"/>
    <dgm:cxn modelId="{0320A7B7-3B0A-4724-84B4-B476A8E1BA2F}" type="presParOf" srcId="{43154D13-FCBD-41A7-866C-D56AD3006462}" destId="{67F2F0AA-ACE1-44CD-8616-BC7873942DEE}" srcOrd="5" destOrd="0" presId="urn:microsoft.com/office/officeart/2005/8/layout/vList4"/>
    <dgm:cxn modelId="{66EC2F5C-ABC3-4633-A6BD-C41555530D80}" type="presParOf" srcId="{43154D13-FCBD-41A7-866C-D56AD3006462}" destId="{92CE983F-9642-46DA-BEF0-355D264FACB9}" srcOrd="6" destOrd="0" presId="urn:microsoft.com/office/officeart/2005/8/layout/vList4"/>
    <dgm:cxn modelId="{94EDAA6C-1C8E-42FF-9670-0971513EB61B}" type="presParOf" srcId="{92CE983F-9642-46DA-BEF0-355D264FACB9}" destId="{ADF2338F-935D-4E9F-9617-E131AC53E921}" srcOrd="0" destOrd="0" presId="urn:microsoft.com/office/officeart/2005/8/layout/vList4"/>
    <dgm:cxn modelId="{AD868739-B592-486C-912A-2E7EF220FCF3}" type="presParOf" srcId="{92CE983F-9642-46DA-BEF0-355D264FACB9}" destId="{9D4F96B8-7063-4DBF-A488-58FB37BE5601}" srcOrd="1" destOrd="0" presId="urn:microsoft.com/office/officeart/2005/8/layout/vList4"/>
    <dgm:cxn modelId="{D866754B-63E4-4831-8AB0-C94BAF9CAB22}" type="presParOf" srcId="{92CE983F-9642-46DA-BEF0-355D264FACB9}" destId="{6A583C0C-4D89-400D-B2DA-D6825AB3D36E}" srcOrd="2" destOrd="0" presId="urn:microsoft.com/office/officeart/2005/8/layout/vList4"/>
    <dgm:cxn modelId="{6689C15C-3136-45DB-AE3E-7DFED39EDE1E}" type="presParOf" srcId="{43154D13-FCBD-41A7-866C-D56AD3006462}" destId="{45029FFD-5DD7-4CE4-8345-754343F2E268}" srcOrd="7" destOrd="0" presId="urn:microsoft.com/office/officeart/2005/8/layout/vList4"/>
    <dgm:cxn modelId="{FC544614-1F8D-4671-A0F4-576886AFB137}" type="presParOf" srcId="{43154D13-FCBD-41A7-866C-D56AD3006462}" destId="{B9515107-A7AF-4A0C-ABCF-EC32AE174893}" srcOrd="8" destOrd="0" presId="urn:microsoft.com/office/officeart/2005/8/layout/vList4"/>
    <dgm:cxn modelId="{32BDC19B-46CE-4C0E-BADB-CF0594E6F45D}" type="presParOf" srcId="{B9515107-A7AF-4A0C-ABCF-EC32AE174893}" destId="{9A6104AD-8B6E-4D54-AFC4-599BF6C624C5}" srcOrd="0" destOrd="0" presId="urn:microsoft.com/office/officeart/2005/8/layout/vList4"/>
    <dgm:cxn modelId="{367D3BE1-695B-4B75-8695-0F8A48F01E07}" type="presParOf" srcId="{B9515107-A7AF-4A0C-ABCF-EC32AE174893}" destId="{2033D81D-E9E8-4424-93E4-BEAA0F2D4185}" srcOrd="1" destOrd="0" presId="urn:microsoft.com/office/officeart/2005/8/layout/vList4"/>
    <dgm:cxn modelId="{32E5C90F-72F6-48A9-A62C-B9174215C9FA}" type="presParOf" srcId="{B9515107-A7AF-4A0C-ABCF-EC32AE174893}" destId="{10D4C610-E686-4531-A542-1587BD0F54B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0A0C35-7689-4612-B0D9-D33821179E79}" type="doc">
      <dgm:prSet loTypeId="urn:microsoft.com/office/officeart/2005/8/layout/vList4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AU"/>
        </a:p>
      </dgm:t>
    </dgm:pt>
    <dgm:pt modelId="{D2FF1D85-5CBA-4EDE-96D8-ED77E84F79AD}">
      <dgm:prSet phldrT="[Text]"/>
      <dgm:spPr/>
      <dgm:t>
        <a:bodyPr/>
        <a:lstStyle/>
        <a:p>
          <a:r>
            <a:rPr lang="en-US" dirty="0" smtClean="0"/>
            <a:t>Responsibility lies in the local area – Heads of budget divisions are expected to nominate a records coordinator</a:t>
          </a:r>
          <a:endParaRPr lang="en-AU" dirty="0"/>
        </a:p>
      </dgm:t>
    </dgm:pt>
    <dgm:pt modelId="{6C70277D-CE5F-49F6-AF68-038CDD8E64AA}" type="parTrans" cxnId="{A8CCBC7D-0052-4F02-9669-8410EFCAF108}">
      <dgm:prSet/>
      <dgm:spPr/>
      <dgm:t>
        <a:bodyPr/>
        <a:lstStyle/>
        <a:p>
          <a:endParaRPr lang="en-AU"/>
        </a:p>
      </dgm:t>
    </dgm:pt>
    <dgm:pt modelId="{0A1A8C0B-148F-4A31-8F3F-6D3C7A3953C2}" type="sibTrans" cxnId="{A8CCBC7D-0052-4F02-9669-8410EFCAF108}">
      <dgm:prSet/>
      <dgm:spPr/>
      <dgm:t>
        <a:bodyPr/>
        <a:lstStyle/>
        <a:p>
          <a:endParaRPr lang="en-AU"/>
        </a:p>
      </dgm:t>
    </dgm:pt>
    <dgm:pt modelId="{1C940E15-70ED-40C2-8D86-C901528ED17C}">
      <dgm:prSet phldrT="[Text]"/>
      <dgm:spPr/>
      <dgm:t>
        <a:bodyPr/>
        <a:lstStyle/>
        <a:p>
          <a:r>
            <a:rPr lang="en-US" dirty="0" smtClean="0"/>
            <a:t>Staff need to create, </a:t>
          </a:r>
          <a:r>
            <a:rPr lang="en-US" dirty="0" err="1" smtClean="0"/>
            <a:t>organise</a:t>
          </a:r>
          <a:r>
            <a:rPr lang="en-US" dirty="0" smtClean="0"/>
            <a:t> and keep records in appropriate systems</a:t>
          </a:r>
          <a:endParaRPr lang="en-AU" dirty="0"/>
        </a:p>
      </dgm:t>
    </dgm:pt>
    <dgm:pt modelId="{CF4E1830-86EF-4717-A4F4-C351645381BA}" type="parTrans" cxnId="{6FD11E23-E6E0-4B87-8466-4AAFBC01FCFD}">
      <dgm:prSet/>
      <dgm:spPr/>
      <dgm:t>
        <a:bodyPr/>
        <a:lstStyle/>
        <a:p>
          <a:endParaRPr lang="en-AU"/>
        </a:p>
      </dgm:t>
    </dgm:pt>
    <dgm:pt modelId="{0CD1F516-968A-4276-B435-D18D82577400}" type="sibTrans" cxnId="{6FD11E23-E6E0-4B87-8466-4AAFBC01FCFD}">
      <dgm:prSet/>
      <dgm:spPr/>
      <dgm:t>
        <a:bodyPr/>
        <a:lstStyle/>
        <a:p>
          <a:endParaRPr lang="en-AU"/>
        </a:p>
      </dgm:t>
    </dgm:pt>
    <dgm:pt modelId="{386011C5-5A06-4858-B29D-DA25297103E0}">
      <dgm:prSet phldrT="[Text]"/>
      <dgm:spPr/>
      <dgm:t>
        <a:bodyPr/>
        <a:lstStyle/>
        <a:p>
          <a:r>
            <a:rPr lang="en-US" dirty="0" smtClean="0"/>
            <a:t>The Enterprise Classification Scheme should be used for local systems</a:t>
          </a:r>
          <a:endParaRPr lang="en-AU" dirty="0"/>
        </a:p>
      </dgm:t>
    </dgm:pt>
    <dgm:pt modelId="{201389F6-456B-469C-8E23-202852A7FDE0}" type="parTrans" cxnId="{03F431AA-30DC-491B-AA87-28574E788AB9}">
      <dgm:prSet/>
      <dgm:spPr/>
      <dgm:t>
        <a:bodyPr/>
        <a:lstStyle/>
        <a:p>
          <a:endParaRPr lang="en-AU"/>
        </a:p>
      </dgm:t>
    </dgm:pt>
    <dgm:pt modelId="{8CDE04DF-0F14-43AA-82E9-FCDE34A22A63}" type="sibTrans" cxnId="{03F431AA-30DC-491B-AA87-28574E788AB9}">
      <dgm:prSet/>
      <dgm:spPr/>
      <dgm:t>
        <a:bodyPr/>
        <a:lstStyle/>
        <a:p>
          <a:endParaRPr lang="en-AU"/>
        </a:p>
      </dgm:t>
    </dgm:pt>
    <dgm:pt modelId="{A77708E3-0ED4-4D01-B639-F7AC8544674F}">
      <dgm:prSet phldrT="[Text]"/>
      <dgm:spPr/>
      <dgm:t>
        <a:bodyPr/>
        <a:lstStyle/>
        <a:p>
          <a:r>
            <a:rPr lang="en-US" dirty="0" smtClean="0"/>
            <a:t>Emails and web pages may also be records</a:t>
          </a:r>
          <a:endParaRPr lang="en-AU" dirty="0"/>
        </a:p>
      </dgm:t>
    </dgm:pt>
    <dgm:pt modelId="{DE20732C-EFC6-433B-92A2-91397C332871}" type="parTrans" cxnId="{162EF231-1943-49BB-BD1E-2DAB5E4E5972}">
      <dgm:prSet/>
      <dgm:spPr/>
      <dgm:t>
        <a:bodyPr/>
        <a:lstStyle/>
        <a:p>
          <a:endParaRPr lang="en-AU"/>
        </a:p>
      </dgm:t>
    </dgm:pt>
    <dgm:pt modelId="{91A095D0-3272-44F7-962C-B61D12358A03}" type="sibTrans" cxnId="{162EF231-1943-49BB-BD1E-2DAB5E4E5972}">
      <dgm:prSet/>
      <dgm:spPr/>
      <dgm:t>
        <a:bodyPr/>
        <a:lstStyle/>
        <a:p>
          <a:endParaRPr lang="en-AU"/>
        </a:p>
      </dgm:t>
    </dgm:pt>
    <dgm:pt modelId="{B2803EC5-7226-4C3C-8E78-E2FAE1F1F867}">
      <dgm:prSet phldrT="[Text]"/>
      <dgm:spPr/>
      <dgm:t>
        <a:bodyPr/>
        <a:lstStyle/>
        <a:p>
          <a:r>
            <a:rPr lang="en-US" dirty="0" smtClean="0"/>
            <a:t>Risks to records should be assessed and addressed</a:t>
          </a:r>
          <a:endParaRPr lang="en-AU" dirty="0"/>
        </a:p>
      </dgm:t>
    </dgm:pt>
    <dgm:pt modelId="{5B64364D-974E-4B2F-AA30-6429CF4FA412}" type="parTrans" cxnId="{4B7E1729-A7B5-47E8-B813-BF82F56107B1}">
      <dgm:prSet/>
      <dgm:spPr/>
      <dgm:t>
        <a:bodyPr/>
        <a:lstStyle/>
        <a:p>
          <a:endParaRPr lang="en-AU"/>
        </a:p>
      </dgm:t>
    </dgm:pt>
    <dgm:pt modelId="{F7E9F3AF-B395-4551-A862-173C350F3736}" type="sibTrans" cxnId="{4B7E1729-A7B5-47E8-B813-BF82F56107B1}">
      <dgm:prSet/>
      <dgm:spPr/>
      <dgm:t>
        <a:bodyPr/>
        <a:lstStyle/>
        <a:p>
          <a:endParaRPr lang="en-AU"/>
        </a:p>
      </dgm:t>
    </dgm:pt>
    <dgm:pt modelId="{43154D13-FCBD-41A7-866C-D56AD3006462}" type="pres">
      <dgm:prSet presAssocID="{DD0A0C35-7689-4612-B0D9-D33821179E7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5022DC41-59A0-4552-888D-D4F6481399C3}" type="pres">
      <dgm:prSet presAssocID="{D2FF1D85-5CBA-4EDE-96D8-ED77E84F79AD}" presName="comp" presStyleCnt="0"/>
      <dgm:spPr/>
      <dgm:t>
        <a:bodyPr/>
        <a:lstStyle/>
        <a:p>
          <a:endParaRPr lang="en-AU"/>
        </a:p>
      </dgm:t>
    </dgm:pt>
    <dgm:pt modelId="{4D244DB8-AA46-4E34-8BC3-7BED42EFEF42}" type="pres">
      <dgm:prSet presAssocID="{D2FF1D85-5CBA-4EDE-96D8-ED77E84F79AD}" presName="box" presStyleLbl="node1" presStyleIdx="0" presStyleCnt="5"/>
      <dgm:spPr/>
      <dgm:t>
        <a:bodyPr/>
        <a:lstStyle/>
        <a:p>
          <a:endParaRPr lang="en-AU"/>
        </a:p>
      </dgm:t>
    </dgm:pt>
    <dgm:pt modelId="{63A66582-F3D3-480D-B5E6-767A18DC529C}" type="pres">
      <dgm:prSet presAssocID="{D2FF1D85-5CBA-4EDE-96D8-ED77E84F79AD}" presName="img" presStyleLbl="fgImgPlace1" presStyleIdx="0" presStyleCnt="5" custScaleY="118256" custLinFactNeighborX="-988" custLinFactNeighborY="575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DF56BE0A-C2BF-47B9-B22C-BA13848FFCC1}" type="pres">
      <dgm:prSet presAssocID="{D2FF1D85-5CBA-4EDE-96D8-ED77E84F79AD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8CCA97A-6C94-4E04-87C7-B9C7D28ED0E8}" type="pres">
      <dgm:prSet presAssocID="{0A1A8C0B-148F-4A31-8F3F-6D3C7A3953C2}" presName="spacer" presStyleCnt="0"/>
      <dgm:spPr/>
      <dgm:t>
        <a:bodyPr/>
        <a:lstStyle/>
        <a:p>
          <a:endParaRPr lang="en-AU"/>
        </a:p>
      </dgm:t>
    </dgm:pt>
    <dgm:pt modelId="{104F3A6F-5317-43B4-85C0-2466766A72F2}" type="pres">
      <dgm:prSet presAssocID="{1C940E15-70ED-40C2-8D86-C901528ED17C}" presName="comp" presStyleCnt="0"/>
      <dgm:spPr/>
      <dgm:t>
        <a:bodyPr/>
        <a:lstStyle/>
        <a:p>
          <a:endParaRPr lang="en-AU"/>
        </a:p>
      </dgm:t>
    </dgm:pt>
    <dgm:pt modelId="{4C080E32-934B-4D13-BBBA-1593F36BC498}" type="pres">
      <dgm:prSet presAssocID="{1C940E15-70ED-40C2-8D86-C901528ED17C}" presName="box" presStyleLbl="node1" presStyleIdx="1" presStyleCnt="5"/>
      <dgm:spPr/>
      <dgm:t>
        <a:bodyPr/>
        <a:lstStyle/>
        <a:p>
          <a:endParaRPr lang="en-AU"/>
        </a:p>
      </dgm:t>
    </dgm:pt>
    <dgm:pt modelId="{5A674294-C331-48E4-B5EA-FA84C03731D6}" type="pres">
      <dgm:prSet presAssocID="{1C940E15-70ED-40C2-8D86-C901528ED17C}" presName="img" presStyleLbl="fgImgPlace1" presStyleIdx="1" presStyleCnt="5" custLinFactNeighborX="-988" custLinFactNeighborY="517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5C158509-D61B-4AD6-B352-80B622A9DEAB}" type="pres">
      <dgm:prSet presAssocID="{1C940E15-70ED-40C2-8D86-C901528ED17C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49984CF-B4A7-4079-95A5-CE28C480ECFA}" type="pres">
      <dgm:prSet presAssocID="{0CD1F516-968A-4276-B435-D18D82577400}" presName="spacer" presStyleCnt="0"/>
      <dgm:spPr/>
      <dgm:t>
        <a:bodyPr/>
        <a:lstStyle/>
        <a:p>
          <a:endParaRPr lang="en-AU"/>
        </a:p>
      </dgm:t>
    </dgm:pt>
    <dgm:pt modelId="{A4C60BBD-E4E9-49F3-ACF1-874DF6045BEA}" type="pres">
      <dgm:prSet presAssocID="{386011C5-5A06-4858-B29D-DA25297103E0}" presName="comp" presStyleCnt="0"/>
      <dgm:spPr/>
      <dgm:t>
        <a:bodyPr/>
        <a:lstStyle/>
        <a:p>
          <a:endParaRPr lang="en-AU"/>
        </a:p>
      </dgm:t>
    </dgm:pt>
    <dgm:pt modelId="{47FCF059-1AEB-49E8-9852-586E77D6DD1E}" type="pres">
      <dgm:prSet presAssocID="{386011C5-5A06-4858-B29D-DA25297103E0}" presName="box" presStyleLbl="node1" presStyleIdx="2" presStyleCnt="5"/>
      <dgm:spPr/>
      <dgm:t>
        <a:bodyPr/>
        <a:lstStyle/>
        <a:p>
          <a:endParaRPr lang="en-AU"/>
        </a:p>
      </dgm:t>
    </dgm:pt>
    <dgm:pt modelId="{5161791A-FDBA-4164-B793-FB235A304ED6}" type="pres">
      <dgm:prSet presAssocID="{386011C5-5A06-4858-B29D-DA25297103E0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8D195AB5-A37F-40FE-B0F5-4158CCB0A869}" type="pres">
      <dgm:prSet presAssocID="{386011C5-5A06-4858-B29D-DA25297103E0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F2F0AA-ACE1-44CD-8616-BC7873942DEE}" type="pres">
      <dgm:prSet presAssocID="{8CDE04DF-0F14-43AA-82E9-FCDE34A22A63}" presName="spacer" presStyleCnt="0"/>
      <dgm:spPr/>
      <dgm:t>
        <a:bodyPr/>
        <a:lstStyle/>
        <a:p>
          <a:endParaRPr lang="en-AU"/>
        </a:p>
      </dgm:t>
    </dgm:pt>
    <dgm:pt modelId="{92CE983F-9642-46DA-BEF0-355D264FACB9}" type="pres">
      <dgm:prSet presAssocID="{A77708E3-0ED4-4D01-B639-F7AC8544674F}" presName="comp" presStyleCnt="0"/>
      <dgm:spPr/>
      <dgm:t>
        <a:bodyPr/>
        <a:lstStyle/>
        <a:p>
          <a:endParaRPr lang="en-AU"/>
        </a:p>
      </dgm:t>
    </dgm:pt>
    <dgm:pt modelId="{ADF2338F-935D-4E9F-9617-E131AC53E921}" type="pres">
      <dgm:prSet presAssocID="{A77708E3-0ED4-4D01-B639-F7AC8544674F}" presName="box" presStyleLbl="node1" presStyleIdx="3" presStyleCnt="5"/>
      <dgm:spPr/>
      <dgm:t>
        <a:bodyPr/>
        <a:lstStyle/>
        <a:p>
          <a:endParaRPr lang="en-AU"/>
        </a:p>
      </dgm:t>
    </dgm:pt>
    <dgm:pt modelId="{9D4F96B8-7063-4DBF-A488-58FB37BE5601}" type="pres">
      <dgm:prSet presAssocID="{A77708E3-0ED4-4D01-B639-F7AC8544674F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6A583C0C-4D89-400D-B2DA-D6825AB3D36E}" type="pres">
      <dgm:prSet presAssocID="{A77708E3-0ED4-4D01-B639-F7AC8544674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5029FFD-5DD7-4CE4-8345-754343F2E268}" type="pres">
      <dgm:prSet presAssocID="{91A095D0-3272-44F7-962C-B61D12358A03}" presName="spacer" presStyleCnt="0"/>
      <dgm:spPr/>
      <dgm:t>
        <a:bodyPr/>
        <a:lstStyle/>
        <a:p>
          <a:endParaRPr lang="en-AU"/>
        </a:p>
      </dgm:t>
    </dgm:pt>
    <dgm:pt modelId="{B9515107-A7AF-4A0C-ABCF-EC32AE174893}" type="pres">
      <dgm:prSet presAssocID="{B2803EC5-7226-4C3C-8E78-E2FAE1F1F867}" presName="comp" presStyleCnt="0"/>
      <dgm:spPr/>
      <dgm:t>
        <a:bodyPr/>
        <a:lstStyle/>
        <a:p>
          <a:endParaRPr lang="en-AU"/>
        </a:p>
      </dgm:t>
    </dgm:pt>
    <dgm:pt modelId="{9A6104AD-8B6E-4D54-AFC4-599BF6C624C5}" type="pres">
      <dgm:prSet presAssocID="{B2803EC5-7226-4C3C-8E78-E2FAE1F1F867}" presName="box" presStyleLbl="node1" presStyleIdx="4" presStyleCnt="5"/>
      <dgm:spPr/>
      <dgm:t>
        <a:bodyPr/>
        <a:lstStyle/>
        <a:p>
          <a:endParaRPr lang="en-AU"/>
        </a:p>
      </dgm:t>
    </dgm:pt>
    <dgm:pt modelId="{2033D81D-E9E8-4424-93E4-BEAA0F2D4185}" type="pres">
      <dgm:prSet presAssocID="{B2803EC5-7226-4C3C-8E78-E2FAE1F1F867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10D4C610-E686-4531-A542-1587BD0F54B3}" type="pres">
      <dgm:prSet presAssocID="{B2803EC5-7226-4C3C-8E78-E2FAE1F1F867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162EF231-1943-49BB-BD1E-2DAB5E4E5972}" srcId="{DD0A0C35-7689-4612-B0D9-D33821179E79}" destId="{A77708E3-0ED4-4D01-B639-F7AC8544674F}" srcOrd="3" destOrd="0" parTransId="{DE20732C-EFC6-433B-92A2-91397C332871}" sibTransId="{91A095D0-3272-44F7-962C-B61D12358A03}"/>
    <dgm:cxn modelId="{A8CCBC7D-0052-4F02-9669-8410EFCAF108}" srcId="{DD0A0C35-7689-4612-B0D9-D33821179E79}" destId="{D2FF1D85-5CBA-4EDE-96D8-ED77E84F79AD}" srcOrd="0" destOrd="0" parTransId="{6C70277D-CE5F-49F6-AF68-038CDD8E64AA}" sibTransId="{0A1A8C0B-148F-4A31-8F3F-6D3C7A3953C2}"/>
    <dgm:cxn modelId="{0C0BE6BB-B4D5-425B-B13C-BE003D9E2B09}" type="presOf" srcId="{B2803EC5-7226-4C3C-8E78-E2FAE1F1F867}" destId="{9A6104AD-8B6E-4D54-AFC4-599BF6C624C5}" srcOrd="0" destOrd="0" presId="urn:microsoft.com/office/officeart/2005/8/layout/vList4"/>
    <dgm:cxn modelId="{4B7E1729-A7B5-47E8-B813-BF82F56107B1}" srcId="{DD0A0C35-7689-4612-B0D9-D33821179E79}" destId="{B2803EC5-7226-4C3C-8E78-E2FAE1F1F867}" srcOrd="4" destOrd="0" parTransId="{5B64364D-974E-4B2F-AA30-6429CF4FA412}" sibTransId="{F7E9F3AF-B395-4551-A862-173C350F3736}"/>
    <dgm:cxn modelId="{9616713D-4762-40C9-9003-17B987742CDE}" type="presOf" srcId="{A77708E3-0ED4-4D01-B639-F7AC8544674F}" destId="{ADF2338F-935D-4E9F-9617-E131AC53E921}" srcOrd="0" destOrd="0" presId="urn:microsoft.com/office/officeart/2005/8/layout/vList4"/>
    <dgm:cxn modelId="{650A8529-B9AF-4B37-BC48-5829CF8C17EC}" type="presOf" srcId="{D2FF1D85-5CBA-4EDE-96D8-ED77E84F79AD}" destId="{4D244DB8-AA46-4E34-8BC3-7BED42EFEF42}" srcOrd="0" destOrd="0" presId="urn:microsoft.com/office/officeart/2005/8/layout/vList4"/>
    <dgm:cxn modelId="{6FD11E23-E6E0-4B87-8466-4AAFBC01FCFD}" srcId="{DD0A0C35-7689-4612-B0D9-D33821179E79}" destId="{1C940E15-70ED-40C2-8D86-C901528ED17C}" srcOrd="1" destOrd="0" parTransId="{CF4E1830-86EF-4717-A4F4-C351645381BA}" sibTransId="{0CD1F516-968A-4276-B435-D18D82577400}"/>
    <dgm:cxn modelId="{03F431AA-30DC-491B-AA87-28574E788AB9}" srcId="{DD0A0C35-7689-4612-B0D9-D33821179E79}" destId="{386011C5-5A06-4858-B29D-DA25297103E0}" srcOrd="2" destOrd="0" parTransId="{201389F6-456B-469C-8E23-202852A7FDE0}" sibTransId="{8CDE04DF-0F14-43AA-82E9-FCDE34A22A63}"/>
    <dgm:cxn modelId="{E79F38EE-0E57-42F1-8C52-A46D3389FA99}" type="presOf" srcId="{386011C5-5A06-4858-B29D-DA25297103E0}" destId="{8D195AB5-A37F-40FE-B0F5-4158CCB0A869}" srcOrd="1" destOrd="0" presId="urn:microsoft.com/office/officeart/2005/8/layout/vList4"/>
    <dgm:cxn modelId="{308D0B2D-A799-4987-8AFF-F1A55B9EF520}" type="presOf" srcId="{386011C5-5A06-4858-B29D-DA25297103E0}" destId="{47FCF059-1AEB-49E8-9852-586E77D6DD1E}" srcOrd="0" destOrd="0" presId="urn:microsoft.com/office/officeart/2005/8/layout/vList4"/>
    <dgm:cxn modelId="{F01AADFD-35AA-4038-85F2-99823AE0E786}" type="presOf" srcId="{B2803EC5-7226-4C3C-8E78-E2FAE1F1F867}" destId="{10D4C610-E686-4531-A542-1587BD0F54B3}" srcOrd="1" destOrd="0" presId="urn:microsoft.com/office/officeart/2005/8/layout/vList4"/>
    <dgm:cxn modelId="{0E7AB6FB-80BC-445D-BDC3-C6640B53D04B}" type="presOf" srcId="{DD0A0C35-7689-4612-B0D9-D33821179E79}" destId="{43154D13-FCBD-41A7-866C-D56AD3006462}" srcOrd="0" destOrd="0" presId="urn:microsoft.com/office/officeart/2005/8/layout/vList4"/>
    <dgm:cxn modelId="{507FA34E-B8CC-4D4B-9E2E-AB64F0E1EE09}" type="presOf" srcId="{A77708E3-0ED4-4D01-B639-F7AC8544674F}" destId="{6A583C0C-4D89-400D-B2DA-D6825AB3D36E}" srcOrd="1" destOrd="0" presId="urn:microsoft.com/office/officeart/2005/8/layout/vList4"/>
    <dgm:cxn modelId="{0EF41D53-101B-4CB6-BD9B-4CB7FE643B58}" type="presOf" srcId="{D2FF1D85-5CBA-4EDE-96D8-ED77E84F79AD}" destId="{DF56BE0A-C2BF-47B9-B22C-BA13848FFCC1}" srcOrd="1" destOrd="0" presId="urn:microsoft.com/office/officeart/2005/8/layout/vList4"/>
    <dgm:cxn modelId="{742BCE61-9627-431B-8556-DF4F3A46A42B}" type="presOf" srcId="{1C940E15-70ED-40C2-8D86-C901528ED17C}" destId="{5C158509-D61B-4AD6-B352-80B622A9DEAB}" srcOrd="1" destOrd="0" presId="urn:microsoft.com/office/officeart/2005/8/layout/vList4"/>
    <dgm:cxn modelId="{CD1C71FB-F622-464D-AF00-20B360D938DC}" type="presOf" srcId="{1C940E15-70ED-40C2-8D86-C901528ED17C}" destId="{4C080E32-934B-4D13-BBBA-1593F36BC498}" srcOrd="0" destOrd="0" presId="urn:microsoft.com/office/officeart/2005/8/layout/vList4"/>
    <dgm:cxn modelId="{8979C654-FD60-4F73-AD23-590A509CC87C}" type="presParOf" srcId="{43154D13-FCBD-41A7-866C-D56AD3006462}" destId="{5022DC41-59A0-4552-888D-D4F6481399C3}" srcOrd="0" destOrd="0" presId="urn:microsoft.com/office/officeart/2005/8/layout/vList4"/>
    <dgm:cxn modelId="{4B659A7A-425D-4043-9FD5-C1672A9AC463}" type="presParOf" srcId="{5022DC41-59A0-4552-888D-D4F6481399C3}" destId="{4D244DB8-AA46-4E34-8BC3-7BED42EFEF42}" srcOrd="0" destOrd="0" presId="urn:microsoft.com/office/officeart/2005/8/layout/vList4"/>
    <dgm:cxn modelId="{A93C8FAE-9956-43E2-8BC6-1462D61084C5}" type="presParOf" srcId="{5022DC41-59A0-4552-888D-D4F6481399C3}" destId="{63A66582-F3D3-480D-B5E6-767A18DC529C}" srcOrd="1" destOrd="0" presId="urn:microsoft.com/office/officeart/2005/8/layout/vList4"/>
    <dgm:cxn modelId="{7FFA96CB-A166-4B6D-8DB1-2954D1A6411A}" type="presParOf" srcId="{5022DC41-59A0-4552-888D-D4F6481399C3}" destId="{DF56BE0A-C2BF-47B9-B22C-BA13848FFCC1}" srcOrd="2" destOrd="0" presId="urn:microsoft.com/office/officeart/2005/8/layout/vList4"/>
    <dgm:cxn modelId="{2D9F1267-39D9-4BCD-9A38-66AD2A6169AA}" type="presParOf" srcId="{43154D13-FCBD-41A7-866C-D56AD3006462}" destId="{F8CCA97A-6C94-4E04-87C7-B9C7D28ED0E8}" srcOrd="1" destOrd="0" presId="urn:microsoft.com/office/officeart/2005/8/layout/vList4"/>
    <dgm:cxn modelId="{AC1F0182-E763-4034-9D86-4139D5C58512}" type="presParOf" srcId="{43154D13-FCBD-41A7-866C-D56AD3006462}" destId="{104F3A6F-5317-43B4-85C0-2466766A72F2}" srcOrd="2" destOrd="0" presId="urn:microsoft.com/office/officeart/2005/8/layout/vList4"/>
    <dgm:cxn modelId="{69AD0A04-A33D-4755-9995-3B7181D72BCC}" type="presParOf" srcId="{104F3A6F-5317-43B4-85C0-2466766A72F2}" destId="{4C080E32-934B-4D13-BBBA-1593F36BC498}" srcOrd="0" destOrd="0" presId="urn:microsoft.com/office/officeart/2005/8/layout/vList4"/>
    <dgm:cxn modelId="{78E53ACE-9184-47BF-B3AE-428926A0FEFF}" type="presParOf" srcId="{104F3A6F-5317-43B4-85C0-2466766A72F2}" destId="{5A674294-C331-48E4-B5EA-FA84C03731D6}" srcOrd="1" destOrd="0" presId="urn:microsoft.com/office/officeart/2005/8/layout/vList4"/>
    <dgm:cxn modelId="{0B2E1126-8845-41DC-83C2-8C67D4F6596B}" type="presParOf" srcId="{104F3A6F-5317-43B4-85C0-2466766A72F2}" destId="{5C158509-D61B-4AD6-B352-80B622A9DEAB}" srcOrd="2" destOrd="0" presId="urn:microsoft.com/office/officeart/2005/8/layout/vList4"/>
    <dgm:cxn modelId="{90D08216-38C2-46F1-BEAC-3974C8129A61}" type="presParOf" srcId="{43154D13-FCBD-41A7-866C-D56AD3006462}" destId="{449984CF-B4A7-4079-95A5-CE28C480ECFA}" srcOrd="3" destOrd="0" presId="urn:microsoft.com/office/officeart/2005/8/layout/vList4"/>
    <dgm:cxn modelId="{3B3CAA88-2978-4097-AB6C-8B840F5181A2}" type="presParOf" srcId="{43154D13-FCBD-41A7-866C-D56AD3006462}" destId="{A4C60BBD-E4E9-49F3-ACF1-874DF6045BEA}" srcOrd="4" destOrd="0" presId="urn:microsoft.com/office/officeart/2005/8/layout/vList4"/>
    <dgm:cxn modelId="{DD4D6098-2FF3-4A50-9D7B-E164712AD60B}" type="presParOf" srcId="{A4C60BBD-E4E9-49F3-ACF1-874DF6045BEA}" destId="{47FCF059-1AEB-49E8-9852-586E77D6DD1E}" srcOrd="0" destOrd="0" presId="urn:microsoft.com/office/officeart/2005/8/layout/vList4"/>
    <dgm:cxn modelId="{C3F5CFA3-833C-4B87-A3BD-064E65031A19}" type="presParOf" srcId="{A4C60BBD-E4E9-49F3-ACF1-874DF6045BEA}" destId="{5161791A-FDBA-4164-B793-FB235A304ED6}" srcOrd="1" destOrd="0" presId="urn:microsoft.com/office/officeart/2005/8/layout/vList4"/>
    <dgm:cxn modelId="{C145D593-9BE0-438C-B9A1-868F24554BC3}" type="presParOf" srcId="{A4C60BBD-E4E9-49F3-ACF1-874DF6045BEA}" destId="{8D195AB5-A37F-40FE-B0F5-4158CCB0A869}" srcOrd="2" destOrd="0" presId="urn:microsoft.com/office/officeart/2005/8/layout/vList4"/>
    <dgm:cxn modelId="{CC182DEC-F4AE-46D9-8B6B-2A1DBE05EFC4}" type="presParOf" srcId="{43154D13-FCBD-41A7-866C-D56AD3006462}" destId="{67F2F0AA-ACE1-44CD-8616-BC7873942DEE}" srcOrd="5" destOrd="0" presId="urn:microsoft.com/office/officeart/2005/8/layout/vList4"/>
    <dgm:cxn modelId="{C6212AB0-BE42-4441-8970-5593AE8D3A7D}" type="presParOf" srcId="{43154D13-FCBD-41A7-866C-D56AD3006462}" destId="{92CE983F-9642-46DA-BEF0-355D264FACB9}" srcOrd="6" destOrd="0" presId="urn:microsoft.com/office/officeart/2005/8/layout/vList4"/>
    <dgm:cxn modelId="{201B7C55-68F6-4283-B8D3-82C38B843C84}" type="presParOf" srcId="{92CE983F-9642-46DA-BEF0-355D264FACB9}" destId="{ADF2338F-935D-4E9F-9617-E131AC53E921}" srcOrd="0" destOrd="0" presId="urn:microsoft.com/office/officeart/2005/8/layout/vList4"/>
    <dgm:cxn modelId="{B0BD2CEB-15B1-4585-8751-B75FDFB53747}" type="presParOf" srcId="{92CE983F-9642-46DA-BEF0-355D264FACB9}" destId="{9D4F96B8-7063-4DBF-A488-58FB37BE5601}" srcOrd="1" destOrd="0" presId="urn:microsoft.com/office/officeart/2005/8/layout/vList4"/>
    <dgm:cxn modelId="{0266CE45-7F7A-4731-A0D8-81EF8722F67D}" type="presParOf" srcId="{92CE983F-9642-46DA-BEF0-355D264FACB9}" destId="{6A583C0C-4D89-400D-B2DA-D6825AB3D36E}" srcOrd="2" destOrd="0" presId="urn:microsoft.com/office/officeart/2005/8/layout/vList4"/>
    <dgm:cxn modelId="{C611361F-A5E9-42F2-BF1C-C35C50757DDB}" type="presParOf" srcId="{43154D13-FCBD-41A7-866C-D56AD3006462}" destId="{45029FFD-5DD7-4CE4-8345-754343F2E268}" srcOrd="7" destOrd="0" presId="urn:microsoft.com/office/officeart/2005/8/layout/vList4"/>
    <dgm:cxn modelId="{FCC24D3D-7A33-4A61-BD2D-5B0B69AA0F21}" type="presParOf" srcId="{43154D13-FCBD-41A7-866C-D56AD3006462}" destId="{B9515107-A7AF-4A0C-ABCF-EC32AE174893}" srcOrd="8" destOrd="0" presId="urn:microsoft.com/office/officeart/2005/8/layout/vList4"/>
    <dgm:cxn modelId="{9315D8E2-9FEF-483E-9796-63C1C5F7FD19}" type="presParOf" srcId="{B9515107-A7AF-4A0C-ABCF-EC32AE174893}" destId="{9A6104AD-8B6E-4D54-AFC4-599BF6C624C5}" srcOrd="0" destOrd="0" presId="urn:microsoft.com/office/officeart/2005/8/layout/vList4"/>
    <dgm:cxn modelId="{A58948A5-0138-4FD5-96E1-79995549001F}" type="presParOf" srcId="{B9515107-A7AF-4A0C-ABCF-EC32AE174893}" destId="{2033D81D-E9E8-4424-93E4-BEAA0F2D4185}" srcOrd="1" destOrd="0" presId="urn:microsoft.com/office/officeart/2005/8/layout/vList4"/>
    <dgm:cxn modelId="{64D6F620-4B2D-4222-BB65-1039329EAB4D}" type="presParOf" srcId="{B9515107-A7AF-4A0C-ABCF-EC32AE174893}" destId="{10D4C610-E686-4531-A542-1587BD0F54B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0A0C35-7689-4612-B0D9-D33821179E79}" type="doc">
      <dgm:prSet loTypeId="urn:microsoft.com/office/officeart/2005/8/layout/vList4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AU"/>
        </a:p>
      </dgm:t>
    </dgm:pt>
    <dgm:pt modelId="{D2FF1D85-5CBA-4EDE-96D8-ED77E84F79AD}">
      <dgm:prSet phldrT="[Text]"/>
      <dgm:spPr/>
      <dgm:t>
        <a:bodyPr/>
        <a:lstStyle/>
        <a:p>
          <a:r>
            <a:rPr lang="en-US" dirty="0" smtClean="0"/>
            <a:t>Divisions must institute regular disposal programs</a:t>
          </a:r>
          <a:endParaRPr lang="en-AU" dirty="0"/>
        </a:p>
      </dgm:t>
    </dgm:pt>
    <dgm:pt modelId="{6C70277D-CE5F-49F6-AF68-038CDD8E64AA}" type="parTrans" cxnId="{A8CCBC7D-0052-4F02-9669-8410EFCAF108}">
      <dgm:prSet/>
      <dgm:spPr/>
      <dgm:t>
        <a:bodyPr/>
        <a:lstStyle/>
        <a:p>
          <a:endParaRPr lang="en-AU"/>
        </a:p>
      </dgm:t>
    </dgm:pt>
    <dgm:pt modelId="{0A1A8C0B-148F-4A31-8F3F-6D3C7A3953C2}" type="sibTrans" cxnId="{A8CCBC7D-0052-4F02-9669-8410EFCAF108}">
      <dgm:prSet/>
      <dgm:spPr/>
      <dgm:t>
        <a:bodyPr/>
        <a:lstStyle/>
        <a:p>
          <a:endParaRPr lang="en-AU"/>
        </a:p>
      </dgm:t>
    </dgm:pt>
    <dgm:pt modelId="{1C940E15-70ED-40C2-8D86-C901528ED17C}">
      <dgm:prSet phldrT="[Text]"/>
      <dgm:spPr/>
      <dgm:t>
        <a:bodyPr/>
        <a:lstStyle/>
        <a:p>
          <a:r>
            <a:rPr lang="en-US" dirty="0" smtClean="0"/>
            <a:t>Staff must follow the RDA in deciding how long to keep records – always consult with Records Services if in doubt</a:t>
          </a:r>
          <a:endParaRPr lang="en-AU" dirty="0"/>
        </a:p>
      </dgm:t>
    </dgm:pt>
    <dgm:pt modelId="{CF4E1830-86EF-4717-A4F4-C351645381BA}" type="parTrans" cxnId="{6FD11E23-E6E0-4B87-8466-4AAFBC01FCFD}">
      <dgm:prSet/>
      <dgm:spPr/>
      <dgm:t>
        <a:bodyPr/>
        <a:lstStyle/>
        <a:p>
          <a:endParaRPr lang="en-AU"/>
        </a:p>
      </dgm:t>
    </dgm:pt>
    <dgm:pt modelId="{0CD1F516-968A-4276-B435-D18D82577400}" type="sibTrans" cxnId="{6FD11E23-E6E0-4B87-8466-4AAFBC01FCFD}">
      <dgm:prSet/>
      <dgm:spPr/>
      <dgm:t>
        <a:bodyPr/>
        <a:lstStyle/>
        <a:p>
          <a:endParaRPr lang="en-AU"/>
        </a:p>
      </dgm:t>
    </dgm:pt>
    <dgm:pt modelId="{386011C5-5A06-4858-B29D-DA25297103E0}">
      <dgm:prSet phldrT="[Text]"/>
      <dgm:spPr/>
      <dgm:t>
        <a:bodyPr/>
        <a:lstStyle/>
        <a:p>
          <a:r>
            <a:rPr lang="en-US" dirty="0" smtClean="0"/>
            <a:t>Storage of temporary records is the responsibility of the Budget Division</a:t>
          </a:r>
          <a:endParaRPr lang="en-AU" dirty="0"/>
        </a:p>
      </dgm:t>
    </dgm:pt>
    <dgm:pt modelId="{201389F6-456B-469C-8E23-202852A7FDE0}" type="parTrans" cxnId="{03F431AA-30DC-491B-AA87-28574E788AB9}">
      <dgm:prSet/>
      <dgm:spPr/>
      <dgm:t>
        <a:bodyPr/>
        <a:lstStyle/>
        <a:p>
          <a:endParaRPr lang="en-AU"/>
        </a:p>
      </dgm:t>
    </dgm:pt>
    <dgm:pt modelId="{8CDE04DF-0F14-43AA-82E9-FCDE34A22A63}" type="sibTrans" cxnId="{03F431AA-30DC-491B-AA87-28574E788AB9}">
      <dgm:prSet/>
      <dgm:spPr/>
      <dgm:t>
        <a:bodyPr/>
        <a:lstStyle/>
        <a:p>
          <a:endParaRPr lang="en-AU"/>
        </a:p>
      </dgm:t>
    </dgm:pt>
    <dgm:pt modelId="{A77708E3-0ED4-4D01-B639-F7AC8544674F}">
      <dgm:prSet phldrT="[Text]"/>
      <dgm:spPr/>
      <dgm:t>
        <a:bodyPr/>
        <a:lstStyle/>
        <a:p>
          <a:r>
            <a:rPr lang="en-US" dirty="0" smtClean="0"/>
            <a:t>Records Services will arrange for permanent University records to be stored and transferred to the University Archives</a:t>
          </a:r>
          <a:endParaRPr lang="en-AU" dirty="0"/>
        </a:p>
      </dgm:t>
    </dgm:pt>
    <dgm:pt modelId="{DE20732C-EFC6-433B-92A2-91397C332871}" type="parTrans" cxnId="{162EF231-1943-49BB-BD1E-2DAB5E4E5972}">
      <dgm:prSet/>
      <dgm:spPr/>
      <dgm:t>
        <a:bodyPr/>
        <a:lstStyle/>
        <a:p>
          <a:endParaRPr lang="en-AU"/>
        </a:p>
      </dgm:t>
    </dgm:pt>
    <dgm:pt modelId="{91A095D0-3272-44F7-962C-B61D12358A03}" type="sibTrans" cxnId="{162EF231-1943-49BB-BD1E-2DAB5E4E5972}">
      <dgm:prSet/>
      <dgm:spPr/>
      <dgm:t>
        <a:bodyPr/>
        <a:lstStyle/>
        <a:p>
          <a:endParaRPr lang="en-AU"/>
        </a:p>
      </dgm:t>
    </dgm:pt>
    <dgm:pt modelId="{43154D13-FCBD-41A7-866C-D56AD3006462}" type="pres">
      <dgm:prSet presAssocID="{DD0A0C35-7689-4612-B0D9-D33821179E7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5022DC41-59A0-4552-888D-D4F6481399C3}" type="pres">
      <dgm:prSet presAssocID="{D2FF1D85-5CBA-4EDE-96D8-ED77E84F79AD}" presName="comp" presStyleCnt="0"/>
      <dgm:spPr/>
      <dgm:t>
        <a:bodyPr/>
        <a:lstStyle/>
        <a:p>
          <a:endParaRPr lang="en-AU"/>
        </a:p>
      </dgm:t>
    </dgm:pt>
    <dgm:pt modelId="{4D244DB8-AA46-4E34-8BC3-7BED42EFEF42}" type="pres">
      <dgm:prSet presAssocID="{D2FF1D85-5CBA-4EDE-96D8-ED77E84F79AD}" presName="box" presStyleLbl="node1" presStyleIdx="0" presStyleCnt="4"/>
      <dgm:spPr/>
      <dgm:t>
        <a:bodyPr/>
        <a:lstStyle/>
        <a:p>
          <a:endParaRPr lang="en-AU"/>
        </a:p>
      </dgm:t>
    </dgm:pt>
    <dgm:pt modelId="{63A66582-F3D3-480D-B5E6-767A18DC529C}" type="pres">
      <dgm:prSet presAssocID="{D2FF1D85-5CBA-4EDE-96D8-ED77E84F79AD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DF56BE0A-C2BF-47B9-B22C-BA13848FFCC1}" type="pres">
      <dgm:prSet presAssocID="{D2FF1D85-5CBA-4EDE-96D8-ED77E84F79AD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8CCA97A-6C94-4E04-87C7-B9C7D28ED0E8}" type="pres">
      <dgm:prSet presAssocID="{0A1A8C0B-148F-4A31-8F3F-6D3C7A3953C2}" presName="spacer" presStyleCnt="0"/>
      <dgm:spPr/>
      <dgm:t>
        <a:bodyPr/>
        <a:lstStyle/>
        <a:p>
          <a:endParaRPr lang="en-AU"/>
        </a:p>
      </dgm:t>
    </dgm:pt>
    <dgm:pt modelId="{104F3A6F-5317-43B4-85C0-2466766A72F2}" type="pres">
      <dgm:prSet presAssocID="{1C940E15-70ED-40C2-8D86-C901528ED17C}" presName="comp" presStyleCnt="0"/>
      <dgm:spPr/>
      <dgm:t>
        <a:bodyPr/>
        <a:lstStyle/>
        <a:p>
          <a:endParaRPr lang="en-AU"/>
        </a:p>
      </dgm:t>
    </dgm:pt>
    <dgm:pt modelId="{4C080E32-934B-4D13-BBBA-1593F36BC498}" type="pres">
      <dgm:prSet presAssocID="{1C940E15-70ED-40C2-8D86-C901528ED17C}" presName="box" presStyleLbl="node1" presStyleIdx="1" presStyleCnt="4"/>
      <dgm:spPr/>
      <dgm:t>
        <a:bodyPr/>
        <a:lstStyle/>
        <a:p>
          <a:endParaRPr lang="en-AU"/>
        </a:p>
      </dgm:t>
    </dgm:pt>
    <dgm:pt modelId="{5A674294-C331-48E4-B5EA-FA84C03731D6}" type="pres">
      <dgm:prSet presAssocID="{1C940E15-70ED-40C2-8D86-C901528ED17C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5C158509-D61B-4AD6-B352-80B622A9DEAB}" type="pres">
      <dgm:prSet presAssocID="{1C940E15-70ED-40C2-8D86-C901528ED17C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49984CF-B4A7-4079-95A5-CE28C480ECFA}" type="pres">
      <dgm:prSet presAssocID="{0CD1F516-968A-4276-B435-D18D82577400}" presName="spacer" presStyleCnt="0"/>
      <dgm:spPr/>
      <dgm:t>
        <a:bodyPr/>
        <a:lstStyle/>
        <a:p>
          <a:endParaRPr lang="en-AU"/>
        </a:p>
      </dgm:t>
    </dgm:pt>
    <dgm:pt modelId="{A4C60BBD-E4E9-49F3-ACF1-874DF6045BEA}" type="pres">
      <dgm:prSet presAssocID="{386011C5-5A06-4858-B29D-DA25297103E0}" presName="comp" presStyleCnt="0"/>
      <dgm:spPr/>
      <dgm:t>
        <a:bodyPr/>
        <a:lstStyle/>
        <a:p>
          <a:endParaRPr lang="en-AU"/>
        </a:p>
      </dgm:t>
    </dgm:pt>
    <dgm:pt modelId="{47FCF059-1AEB-49E8-9852-586E77D6DD1E}" type="pres">
      <dgm:prSet presAssocID="{386011C5-5A06-4858-B29D-DA25297103E0}" presName="box" presStyleLbl="node1" presStyleIdx="2" presStyleCnt="4"/>
      <dgm:spPr/>
      <dgm:t>
        <a:bodyPr/>
        <a:lstStyle/>
        <a:p>
          <a:endParaRPr lang="en-AU"/>
        </a:p>
      </dgm:t>
    </dgm:pt>
    <dgm:pt modelId="{5161791A-FDBA-4164-B793-FB235A304ED6}" type="pres">
      <dgm:prSet presAssocID="{386011C5-5A06-4858-B29D-DA25297103E0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8D195AB5-A37F-40FE-B0F5-4158CCB0A869}" type="pres">
      <dgm:prSet presAssocID="{386011C5-5A06-4858-B29D-DA25297103E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F2F0AA-ACE1-44CD-8616-BC7873942DEE}" type="pres">
      <dgm:prSet presAssocID="{8CDE04DF-0F14-43AA-82E9-FCDE34A22A63}" presName="spacer" presStyleCnt="0"/>
      <dgm:spPr/>
      <dgm:t>
        <a:bodyPr/>
        <a:lstStyle/>
        <a:p>
          <a:endParaRPr lang="en-AU"/>
        </a:p>
      </dgm:t>
    </dgm:pt>
    <dgm:pt modelId="{92CE983F-9642-46DA-BEF0-355D264FACB9}" type="pres">
      <dgm:prSet presAssocID="{A77708E3-0ED4-4D01-B639-F7AC8544674F}" presName="comp" presStyleCnt="0"/>
      <dgm:spPr/>
      <dgm:t>
        <a:bodyPr/>
        <a:lstStyle/>
        <a:p>
          <a:endParaRPr lang="en-AU"/>
        </a:p>
      </dgm:t>
    </dgm:pt>
    <dgm:pt modelId="{ADF2338F-935D-4E9F-9617-E131AC53E921}" type="pres">
      <dgm:prSet presAssocID="{A77708E3-0ED4-4D01-B639-F7AC8544674F}" presName="box" presStyleLbl="node1" presStyleIdx="3" presStyleCnt="4"/>
      <dgm:spPr/>
      <dgm:t>
        <a:bodyPr/>
        <a:lstStyle/>
        <a:p>
          <a:endParaRPr lang="en-AU"/>
        </a:p>
      </dgm:t>
    </dgm:pt>
    <dgm:pt modelId="{9D4F96B8-7063-4DBF-A488-58FB37BE5601}" type="pres">
      <dgm:prSet presAssocID="{A77708E3-0ED4-4D01-B639-F7AC8544674F}" presName="img" presStyleLbl="fgImgPlace1" presStyleIdx="3" presStyleCnt="4" custLinFactNeighborX="-2521" custLinFactNeighborY="-346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6A583C0C-4D89-400D-B2DA-D6825AB3D36E}" type="pres">
      <dgm:prSet presAssocID="{A77708E3-0ED4-4D01-B639-F7AC8544674F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162EF231-1943-49BB-BD1E-2DAB5E4E5972}" srcId="{DD0A0C35-7689-4612-B0D9-D33821179E79}" destId="{A77708E3-0ED4-4D01-B639-F7AC8544674F}" srcOrd="3" destOrd="0" parTransId="{DE20732C-EFC6-433B-92A2-91397C332871}" sibTransId="{91A095D0-3272-44F7-962C-B61D12358A03}"/>
    <dgm:cxn modelId="{A8CCBC7D-0052-4F02-9669-8410EFCAF108}" srcId="{DD0A0C35-7689-4612-B0D9-D33821179E79}" destId="{D2FF1D85-5CBA-4EDE-96D8-ED77E84F79AD}" srcOrd="0" destOrd="0" parTransId="{6C70277D-CE5F-49F6-AF68-038CDD8E64AA}" sibTransId="{0A1A8C0B-148F-4A31-8F3F-6D3C7A3953C2}"/>
    <dgm:cxn modelId="{0764FBD6-2087-4C01-B580-BA1503C97665}" type="presOf" srcId="{1C940E15-70ED-40C2-8D86-C901528ED17C}" destId="{5C158509-D61B-4AD6-B352-80B622A9DEAB}" srcOrd="1" destOrd="0" presId="urn:microsoft.com/office/officeart/2005/8/layout/vList4"/>
    <dgm:cxn modelId="{E195F48B-EF56-4619-A357-72DA87878474}" type="presOf" srcId="{A77708E3-0ED4-4D01-B639-F7AC8544674F}" destId="{ADF2338F-935D-4E9F-9617-E131AC53E921}" srcOrd="0" destOrd="0" presId="urn:microsoft.com/office/officeart/2005/8/layout/vList4"/>
    <dgm:cxn modelId="{2A6C3042-9776-4E39-BAD7-4F4CF9E97666}" type="presOf" srcId="{D2FF1D85-5CBA-4EDE-96D8-ED77E84F79AD}" destId="{DF56BE0A-C2BF-47B9-B22C-BA13848FFCC1}" srcOrd="1" destOrd="0" presId="urn:microsoft.com/office/officeart/2005/8/layout/vList4"/>
    <dgm:cxn modelId="{6FD11E23-E6E0-4B87-8466-4AAFBC01FCFD}" srcId="{DD0A0C35-7689-4612-B0D9-D33821179E79}" destId="{1C940E15-70ED-40C2-8D86-C901528ED17C}" srcOrd="1" destOrd="0" parTransId="{CF4E1830-86EF-4717-A4F4-C351645381BA}" sibTransId="{0CD1F516-968A-4276-B435-D18D82577400}"/>
    <dgm:cxn modelId="{BB5355D2-29F9-4326-9636-CF70AFC96BC2}" type="presOf" srcId="{A77708E3-0ED4-4D01-B639-F7AC8544674F}" destId="{6A583C0C-4D89-400D-B2DA-D6825AB3D36E}" srcOrd="1" destOrd="0" presId="urn:microsoft.com/office/officeart/2005/8/layout/vList4"/>
    <dgm:cxn modelId="{23C702EC-6117-4581-997F-B2625F3E00E2}" type="presOf" srcId="{DD0A0C35-7689-4612-B0D9-D33821179E79}" destId="{43154D13-FCBD-41A7-866C-D56AD3006462}" srcOrd="0" destOrd="0" presId="urn:microsoft.com/office/officeart/2005/8/layout/vList4"/>
    <dgm:cxn modelId="{03F431AA-30DC-491B-AA87-28574E788AB9}" srcId="{DD0A0C35-7689-4612-B0D9-D33821179E79}" destId="{386011C5-5A06-4858-B29D-DA25297103E0}" srcOrd="2" destOrd="0" parTransId="{201389F6-456B-469C-8E23-202852A7FDE0}" sibTransId="{8CDE04DF-0F14-43AA-82E9-FCDE34A22A63}"/>
    <dgm:cxn modelId="{C8EBB6A3-E246-42CC-972D-D53B2C025FC1}" type="presOf" srcId="{1C940E15-70ED-40C2-8D86-C901528ED17C}" destId="{4C080E32-934B-4D13-BBBA-1593F36BC498}" srcOrd="0" destOrd="0" presId="urn:microsoft.com/office/officeart/2005/8/layout/vList4"/>
    <dgm:cxn modelId="{45D674B8-08B9-4D04-9CEF-710F27A746CD}" type="presOf" srcId="{D2FF1D85-5CBA-4EDE-96D8-ED77E84F79AD}" destId="{4D244DB8-AA46-4E34-8BC3-7BED42EFEF42}" srcOrd="0" destOrd="0" presId="urn:microsoft.com/office/officeart/2005/8/layout/vList4"/>
    <dgm:cxn modelId="{38EDCB38-386C-4780-86D2-90B5186BEBE3}" type="presOf" srcId="{386011C5-5A06-4858-B29D-DA25297103E0}" destId="{8D195AB5-A37F-40FE-B0F5-4158CCB0A869}" srcOrd="1" destOrd="0" presId="urn:microsoft.com/office/officeart/2005/8/layout/vList4"/>
    <dgm:cxn modelId="{F5E8FDC0-C1DF-426E-AAB2-A256C7732E1F}" type="presOf" srcId="{386011C5-5A06-4858-B29D-DA25297103E0}" destId="{47FCF059-1AEB-49E8-9852-586E77D6DD1E}" srcOrd="0" destOrd="0" presId="urn:microsoft.com/office/officeart/2005/8/layout/vList4"/>
    <dgm:cxn modelId="{7C6DE5D5-3137-40B2-8B6C-FAF876DCC12E}" type="presParOf" srcId="{43154D13-FCBD-41A7-866C-D56AD3006462}" destId="{5022DC41-59A0-4552-888D-D4F6481399C3}" srcOrd="0" destOrd="0" presId="urn:microsoft.com/office/officeart/2005/8/layout/vList4"/>
    <dgm:cxn modelId="{2A1DF4D6-6FB5-42E2-87DA-EEB833B2C758}" type="presParOf" srcId="{5022DC41-59A0-4552-888D-D4F6481399C3}" destId="{4D244DB8-AA46-4E34-8BC3-7BED42EFEF42}" srcOrd="0" destOrd="0" presId="urn:microsoft.com/office/officeart/2005/8/layout/vList4"/>
    <dgm:cxn modelId="{1A42C836-F190-4DD3-9330-5D997E4D2CD8}" type="presParOf" srcId="{5022DC41-59A0-4552-888D-D4F6481399C3}" destId="{63A66582-F3D3-480D-B5E6-767A18DC529C}" srcOrd="1" destOrd="0" presId="urn:microsoft.com/office/officeart/2005/8/layout/vList4"/>
    <dgm:cxn modelId="{06C56898-1196-4BBF-AF5C-F334DE2F5CBB}" type="presParOf" srcId="{5022DC41-59A0-4552-888D-D4F6481399C3}" destId="{DF56BE0A-C2BF-47B9-B22C-BA13848FFCC1}" srcOrd="2" destOrd="0" presId="urn:microsoft.com/office/officeart/2005/8/layout/vList4"/>
    <dgm:cxn modelId="{D851161D-FB45-45DC-BDE3-AAEEBF3E8543}" type="presParOf" srcId="{43154D13-FCBD-41A7-866C-D56AD3006462}" destId="{F8CCA97A-6C94-4E04-87C7-B9C7D28ED0E8}" srcOrd="1" destOrd="0" presId="urn:microsoft.com/office/officeart/2005/8/layout/vList4"/>
    <dgm:cxn modelId="{9AEED404-4D54-4E5D-8A62-18CE2E1E0050}" type="presParOf" srcId="{43154D13-FCBD-41A7-866C-D56AD3006462}" destId="{104F3A6F-5317-43B4-85C0-2466766A72F2}" srcOrd="2" destOrd="0" presId="urn:microsoft.com/office/officeart/2005/8/layout/vList4"/>
    <dgm:cxn modelId="{C0FEA8C0-8434-410B-86B6-7AA2E5BA25BF}" type="presParOf" srcId="{104F3A6F-5317-43B4-85C0-2466766A72F2}" destId="{4C080E32-934B-4D13-BBBA-1593F36BC498}" srcOrd="0" destOrd="0" presId="urn:microsoft.com/office/officeart/2005/8/layout/vList4"/>
    <dgm:cxn modelId="{B851B21E-3F9F-42FE-8064-2DB6538A15A4}" type="presParOf" srcId="{104F3A6F-5317-43B4-85C0-2466766A72F2}" destId="{5A674294-C331-48E4-B5EA-FA84C03731D6}" srcOrd="1" destOrd="0" presId="urn:microsoft.com/office/officeart/2005/8/layout/vList4"/>
    <dgm:cxn modelId="{F4F6B4AD-B457-4BF3-8188-3F2F41F5B39F}" type="presParOf" srcId="{104F3A6F-5317-43B4-85C0-2466766A72F2}" destId="{5C158509-D61B-4AD6-B352-80B622A9DEAB}" srcOrd="2" destOrd="0" presId="urn:microsoft.com/office/officeart/2005/8/layout/vList4"/>
    <dgm:cxn modelId="{AA2287EA-9B07-4552-BB39-92094AD2AC56}" type="presParOf" srcId="{43154D13-FCBD-41A7-866C-D56AD3006462}" destId="{449984CF-B4A7-4079-95A5-CE28C480ECFA}" srcOrd="3" destOrd="0" presId="urn:microsoft.com/office/officeart/2005/8/layout/vList4"/>
    <dgm:cxn modelId="{A8AD329B-58CE-42C1-867B-CFCF922C9E86}" type="presParOf" srcId="{43154D13-FCBD-41A7-866C-D56AD3006462}" destId="{A4C60BBD-E4E9-49F3-ACF1-874DF6045BEA}" srcOrd="4" destOrd="0" presId="urn:microsoft.com/office/officeart/2005/8/layout/vList4"/>
    <dgm:cxn modelId="{75949E07-8918-4872-94B5-B5DAAA2ADD97}" type="presParOf" srcId="{A4C60BBD-E4E9-49F3-ACF1-874DF6045BEA}" destId="{47FCF059-1AEB-49E8-9852-586E77D6DD1E}" srcOrd="0" destOrd="0" presId="urn:microsoft.com/office/officeart/2005/8/layout/vList4"/>
    <dgm:cxn modelId="{3BD5410D-08D4-45DB-963A-1039F0800200}" type="presParOf" srcId="{A4C60BBD-E4E9-49F3-ACF1-874DF6045BEA}" destId="{5161791A-FDBA-4164-B793-FB235A304ED6}" srcOrd="1" destOrd="0" presId="urn:microsoft.com/office/officeart/2005/8/layout/vList4"/>
    <dgm:cxn modelId="{27BA4145-905E-461D-8071-E504966FCCA2}" type="presParOf" srcId="{A4C60BBD-E4E9-49F3-ACF1-874DF6045BEA}" destId="{8D195AB5-A37F-40FE-B0F5-4158CCB0A869}" srcOrd="2" destOrd="0" presId="urn:microsoft.com/office/officeart/2005/8/layout/vList4"/>
    <dgm:cxn modelId="{DE30F4AB-5534-459A-9EBE-99FD8002C76E}" type="presParOf" srcId="{43154D13-FCBD-41A7-866C-D56AD3006462}" destId="{67F2F0AA-ACE1-44CD-8616-BC7873942DEE}" srcOrd="5" destOrd="0" presId="urn:microsoft.com/office/officeart/2005/8/layout/vList4"/>
    <dgm:cxn modelId="{4F72F569-765C-4235-ABA0-7CBB86A8DB9A}" type="presParOf" srcId="{43154D13-FCBD-41A7-866C-D56AD3006462}" destId="{92CE983F-9642-46DA-BEF0-355D264FACB9}" srcOrd="6" destOrd="0" presId="urn:microsoft.com/office/officeart/2005/8/layout/vList4"/>
    <dgm:cxn modelId="{74D667FD-A686-4853-B9D5-71F561E4A59F}" type="presParOf" srcId="{92CE983F-9642-46DA-BEF0-355D264FACB9}" destId="{ADF2338F-935D-4E9F-9617-E131AC53E921}" srcOrd="0" destOrd="0" presId="urn:microsoft.com/office/officeart/2005/8/layout/vList4"/>
    <dgm:cxn modelId="{8E5F8231-C1B1-4CE5-B5BE-CE730DEA54EB}" type="presParOf" srcId="{92CE983F-9642-46DA-BEF0-355D264FACB9}" destId="{9D4F96B8-7063-4DBF-A488-58FB37BE5601}" srcOrd="1" destOrd="0" presId="urn:microsoft.com/office/officeart/2005/8/layout/vList4"/>
    <dgm:cxn modelId="{30EB6487-3CC1-4F24-9E08-4888977AC206}" type="presParOf" srcId="{92CE983F-9642-46DA-BEF0-355D264FACB9}" destId="{6A583C0C-4D89-400D-B2DA-D6825AB3D36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0A0C35-7689-4612-B0D9-D33821179E79}" type="doc">
      <dgm:prSet loTypeId="urn:microsoft.com/office/officeart/2005/8/layout/vList4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AU"/>
        </a:p>
      </dgm:t>
    </dgm:pt>
    <dgm:pt modelId="{D2FF1D85-5CBA-4EDE-96D8-ED77E84F79AD}">
      <dgm:prSet phldrT="[Text]"/>
      <dgm:spPr/>
      <dgm:t>
        <a:bodyPr/>
        <a:lstStyle/>
        <a:p>
          <a:r>
            <a:rPr lang="en-US" dirty="0" smtClean="0"/>
            <a:t>Conditions must be met before scanned records are destroyed</a:t>
          </a:r>
          <a:endParaRPr lang="en-AU" dirty="0"/>
        </a:p>
      </dgm:t>
    </dgm:pt>
    <dgm:pt modelId="{6C70277D-CE5F-49F6-AF68-038CDD8E64AA}" type="parTrans" cxnId="{A8CCBC7D-0052-4F02-9669-8410EFCAF108}">
      <dgm:prSet/>
      <dgm:spPr/>
      <dgm:t>
        <a:bodyPr/>
        <a:lstStyle/>
        <a:p>
          <a:endParaRPr lang="en-AU"/>
        </a:p>
      </dgm:t>
    </dgm:pt>
    <dgm:pt modelId="{0A1A8C0B-148F-4A31-8F3F-6D3C7A3953C2}" type="sibTrans" cxnId="{A8CCBC7D-0052-4F02-9669-8410EFCAF108}">
      <dgm:prSet/>
      <dgm:spPr/>
      <dgm:t>
        <a:bodyPr/>
        <a:lstStyle/>
        <a:p>
          <a:endParaRPr lang="en-AU"/>
        </a:p>
      </dgm:t>
    </dgm:pt>
    <dgm:pt modelId="{B2803EC5-7226-4C3C-8E78-E2FAE1F1F867}">
      <dgm:prSet phldrT="[Text]"/>
      <dgm:spPr/>
      <dgm:t>
        <a:bodyPr/>
        <a:lstStyle/>
        <a:p>
          <a:r>
            <a:rPr lang="en-US" dirty="0" smtClean="0"/>
            <a:t>Records destruction must be secure and recorded</a:t>
          </a:r>
          <a:endParaRPr lang="en-AU" dirty="0"/>
        </a:p>
      </dgm:t>
    </dgm:pt>
    <dgm:pt modelId="{5B64364D-974E-4B2F-AA30-6429CF4FA412}" type="parTrans" cxnId="{4B7E1729-A7B5-47E8-B813-BF82F56107B1}">
      <dgm:prSet/>
      <dgm:spPr/>
      <dgm:t>
        <a:bodyPr/>
        <a:lstStyle/>
        <a:p>
          <a:endParaRPr lang="en-AU"/>
        </a:p>
      </dgm:t>
    </dgm:pt>
    <dgm:pt modelId="{F7E9F3AF-B395-4551-A862-173C350F3736}" type="sibTrans" cxnId="{4B7E1729-A7B5-47E8-B813-BF82F56107B1}">
      <dgm:prSet/>
      <dgm:spPr/>
      <dgm:t>
        <a:bodyPr/>
        <a:lstStyle/>
        <a:p>
          <a:endParaRPr lang="en-AU"/>
        </a:p>
      </dgm:t>
    </dgm:pt>
    <dgm:pt modelId="{3A48BD2F-763A-4C40-B027-5EBF8FBF9A02}">
      <dgm:prSet/>
      <dgm:spPr/>
      <dgm:t>
        <a:bodyPr/>
        <a:lstStyle/>
        <a:p>
          <a:r>
            <a:rPr lang="en-US" smtClean="0"/>
            <a:t>Staff must make arrangements for their records when they leave a position (transfer to another staff member, destruction or retention and storage)</a:t>
          </a:r>
          <a:endParaRPr lang="en-AU" dirty="0" smtClean="0"/>
        </a:p>
      </dgm:t>
    </dgm:pt>
    <dgm:pt modelId="{D74DBD21-54EC-4C4D-8CBC-A2B99FD68C92}" type="parTrans" cxnId="{A3C8BC4F-C841-4FB8-9F8B-0CD278AEF9AF}">
      <dgm:prSet/>
      <dgm:spPr/>
      <dgm:t>
        <a:bodyPr/>
        <a:lstStyle/>
        <a:p>
          <a:endParaRPr lang="en-AU"/>
        </a:p>
      </dgm:t>
    </dgm:pt>
    <dgm:pt modelId="{F1543039-6D74-42AE-BB4D-AE441CB29471}" type="sibTrans" cxnId="{A3C8BC4F-C841-4FB8-9F8B-0CD278AEF9AF}">
      <dgm:prSet/>
      <dgm:spPr/>
      <dgm:t>
        <a:bodyPr/>
        <a:lstStyle/>
        <a:p>
          <a:endParaRPr lang="en-AU"/>
        </a:p>
      </dgm:t>
    </dgm:pt>
    <dgm:pt modelId="{43154D13-FCBD-41A7-866C-D56AD3006462}" type="pres">
      <dgm:prSet presAssocID="{DD0A0C35-7689-4612-B0D9-D33821179E7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5022DC41-59A0-4552-888D-D4F6481399C3}" type="pres">
      <dgm:prSet presAssocID="{D2FF1D85-5CBA-4EDE-96D8-ED77E84F79AD}" presName="comp" presStyleCnt="0"/>
      <dgm:spPr/>
      <dgm:t>
        <a:bodyPr/>
        <a:lstStyle/>
        <a:p>
          <a:endParaRPr lang="en-AU"/>
        </a:p>
      </dgm:t>
    </dgm:pt>
    <dgm:pt modelId="{4D244DB8-AA46-4E34-8BC3-7BED42EFEF42}" type="pres">
      <dgm:prSet presAssocID="{D2FF1D85-5CBA-4EDE-96D8-ED77E84F79AD}" presName="box" presStyleLbl="node1" presStyleIdx="0" presStyleCnt="3"/>
      <dgm:spPr/>
      <dgm:t>
        <a:bodyPr/>
        <a:lstStyle/>
        <a:p>
          <a:endParaRPr lang="en-AU"/>
        </a:p>
      </dgm:t>
    </dgm:pt>
    <dgm:pt modelId="{63A66582-F3D3-480D-B5E6-767A18DC529C}" type="pres">
      <dgm:prSet presAssocID="{D2FF1D85-5CBA-4EDE-96D8-ED77E84F79AD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DF56BE0A-C2BF-47B9-B22C-BA13848FFCC1}" type="pres">
      <dgm:prSet presAssocID="{D2FF1D85-5CBA-4EDE-96D8-ED77E84F79A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8CCA97A-6C94-4E04-87C7-B9C7D28ED0E8}" type="pres">
      <dgm:prSet presAssocID="{0A1A8C0B-148F-4A31-8F3F-6D3C7A3953C2}" presName="spacer" presStyleCnt="0"/>
      <dgm:spPr/>
      <dgm:t>
        <a:bodyPr/>
        <a:lstStyle/>
        <a:p>
          <a:endParaRPr lang="en-AU"/>
        </a:p>
      </dgm:t>
    </dgm:pt>
    <dgm:pt modelId="{473441BA-2402-4D19-876F-F8BA81B42FCC}" type="pres">
      <dgm:prSet presAssocID="{3A48BD2F-763A-4C40-B027-5EBF8FBF9A02}" presName="comp" presStyleCnt="0"/>
      <dgm:spPr/>
    </dgm:pt>
    <dgm:pt modelId="{EC96F3EE-5E6F-46DB-AAAF-1623DA6E9122}" type="pres">
      <dgm:prSet presAssocID="{3A48BD2F-763A-4C40-B027-5EBF8FBF9A02}" presName="box" presStyleLbl="node1" presStyleIdx="1" presStyleCnt="3"/>
      <dgm:spPr/>
      <dgm:t>
        <a:bodyPr/>
        <a:lstStyle/>
        <a:p>
          <a:endParaRPr lang="en-AU"/>
        </a:p>
      </dgm:t>
    </dgm:pt>
    <dgm:pt modelId="{AF88D103-3D71-4FED-ACF4-BDA1AC747717}" type="pres">
      <dgm:prSet presAssocID="{3A48BD2F-763A-4C40-B027-5EBF8FBF9A02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6563E997-F8EC-4020-B2C2-6F735700D9CB}" type="pres">
      <dgm:prSet presAssocID="{3A48BD2F-763A-4C40-B027-5EBF8FBF9A0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A360130-67D5-4884-B9BA-2AD974983FE9}" type="pres">
      <dgm:prSet presAssocID="{F1543039-6D74-42AE-BB4D-AE441CB29471}" presName="spacer" presStyleCnt="0"/>
      <dgm:spPr/>
    </dgm:pt>
    <dgm:pt modelId="{B9515107-A7AF-4A0C-ABCF-EC32AE174893}" type="pres">
      <dgm:prSet presAssocID="{B2803EC5-7226-4C3C-8E78-E2FAE1F1F867}" presName="comp" presStyleCnt="0"/>
      <dgm:spPr/>
      <dgm:t>
        <a:bodyPr/>
        <a:lstStyle/>
        <a:p>
          <a:endParaRPr lang="en-AU"/>
        </a:p>
      </dgm:t>
    </dgm:pt>
    <dgm:pt modelId="{9A6104AD-8B6E-4D54-AFC4-599BF6C624C5}" type="pres">
      <dgm:prSet presAssocID="{B2803EC5-7226-4C3C-8E78-E2FAE1F1F867}" presName="box" presStyleLbl="node1" presStyleIdx="2" presStyleCnt="3"/>
      <dgm:spPr/>
      <dgm:t>
        <a:bodyPr/>
        <a:lstStyle/>
        <a:p>
          <a:endParaRPr lang="en-AU"/>
        </a:p>
      </dgm:t>
    </dgm:pt>
    <dgm:pt modelId="{2033D81D-E9E8-4424-93E4-BEAA0F2D4185}" type="pres">
      <dgm:prSet presAssocID="{B2803EC5-7226-4C3C-8E78-E2FAE1F1F867}" presName="img" presStyleLbl="fgImgPlace1" presStyleIdx="2" presStyleCnt="3" custLinFactNeighborX="-739" custLinFactNeighborY="-101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10D4C610-E686-4531-A542-1587BD0F54B3}" type="pres">
      <dgm:prSet presAssocID="{B2803EC5-7226-4C3C-8E78-E2FAE1F1F86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77120A16-83EF-4D27-935F-D7628EB05AB6}" type="presOf" srcId="{3A48BD2F-763A-4C40-B027-5EBF8FBF9A02}" destId="{EC96F3EE-5E6F-46DB-AAAF-1623DA6E9122}" srcOrd="0" destOrd="0" presId="urn:microsoft.com/office/officeart/2005/8/layout/vList4"/>
    <dgm:cxn modelId="{A8CCBC7D-0052-4F02-9669-8410EFCAF108}" srcId="{DD0A0C35-7689-4612-B0D9-D33821179E79}" destId="{D2FF1D85-5CBA-4EDE-96D8-ED77E84F79AD}" srcOrd="0" destOrd="0" parTransId="{6C70277D-CE5F-49F6-AF68-038CDD8E64AA}" sibTransId="{0A1A8C0B-148F-4A31-8F3F-6D3C7A3953C2}"/>
    <dgm:cxn modelId="{03ED6DAE-DF13-4A98-9D57-C30007C30808}" type="presOf" srcId="{B2803EC5-7226-4C3C-8E78-E2FAE1F1F867}" destId="{9A6104AD-8B6E-4D54-AFC4-599BF6C624C5}" srcOrd="0" destOrd="0" presId="urn:microsoft.com/office/officeart/2005/8/layout/vList4"/>
    <dgm:cxn modelId="{4B7E1729-A7B5-47E8-B813-BF82F56107B1}" srcId="{DD0A0C35-7689-4612-B0D9-D33821179E79}" destId="{B2803EC5-7226-4C3C-8E78-E2FAE1F1F867}" srcOrd="2" destOrd="0" parTransId="{5B64364D-974E-4B2F-AA30-6429CF4FA412}" sibTransId="{F7E9F3AF-B395-4551-A862-173C350F3736}"/>
    <dgm:cxn modelId="{D3F185CF-810A-4AD3-9975-4ED29F60FF5B}" type="presOf" srcId="{D2FF1D85-5CBA-4EDE-96D8-ED77E84F79AD}" destId="{DF56BE0A-C2BF-47B9-B22C-BA13848FFCC1}" srcOrd="1" destOrd="0" presId="urn:microsoft.com/office/officeart/2005/8/layout/vList4"/>
    <dgm:cxn modelId="{45F1B0A3-8EBA-4AF7-8BC3-0BF419B2C2C9}" type="presOf" srcId="{DD0A0C35-7689-4612-B0D9-D33821179E79}" destId="{43154D13-FCBD-41A7-866C-D56AD3006462}" srcOrd="0" destOrd="0" presId="urn:microsoft.com/office/officeart/2005/8/layout/vList4"/>
    <dgm:cxn modelId="{E901A03F-C04B-497A-B972-D026C5ADF11F}" type="presOf" srcId="{3A48BD2F-763A-4C40-B027-5EBF8FBF9A02}" destId="{6563E997-F8EC-4020-B2C2-6F735700D9CB}" srcOrd="1" destOrd="0" presId="urn:microsoft.com/office/officeart/2005/8/layout/vList4"/>
    <dgm:cxn modelId="{A3C8BC4F-C841-4FB8-9F8B-0CD278AEF9AF}" srcId="{DD0A0C35-7689-4612-B0D9-D33821179E79}" destId="{3A48BD2F-763A-4C40-B027-5EBF8FBF9A02}" srcOrd="1" destOrd="0" parTransId="{D74DBD21-54EC-4C4D-8CBC-A2B99FD68C92}" sibTransId="{F1543039-6D74-42AE-BB4D-AE441CB29471}"/>
    <dgm:cxn modelId="{1BA14CCF-E7BD-4347-BA98-BCA1E8676A33}" type="presOf" srcId="{B2803EC5-7226-4C3C-8E78-E2FAE1F1F867}" destId="{10D4C610-E686-4531-A542-1587BD0F54B3}" srcOrd="1" destOrd="0" presId="urn:microsoft.com/office/officeart/2005/8/layout/vList4"/>
    <dgm:cxn modelId="{D6023080-D2BE-4459-A56F-30A539764136}" type="presOf" srcId="{D2FF1D85-5CBA-4EDE-96D8-ED77E84F79AD}" destId="{4D244DB8-AA46-4E34-8BC3-7BED42EFEF42}" srcOrd="0" destOrd="0" presId="urn:microsoft.com/office/officeart/2005/8/layout/vList4"/>
    <dgm:cxn modelId="{44A7026D-44F1-40F1-94CD-43B6EE4CE3ED}" type="presParOf" srcId="{43154D13-FCBD-41A7-866C-D56AD3006462}" destId="{5022DC41-59A0-4552-888D-D4F6481399C3}" srcOrd="0" destOrd="0" presId="urn:microsoft.com/office/officeart/2005/8/layout/vList4"/>
    <dgm:cxn modelId="{8A32DB87-E412-454B-A904-182FE79A4F92}" type="presParOf" srcId="{5022DC41-59A0-4552-888D-D4F6481399C3}" destId="{4D244DB8-AA46-4E34-8BC3-7BED42EFEF42}" srcOrd="0" destOrd="0" presId="urn:microsoft.com/office/officeart/2005/8/layout/vList4"/>
    <dgm:cxn modelId="{E0E6E4B2-60A9-4379-AE1D-85F60B9F4F7C}" type="presParOf" srcId="{5022DC41-59A0-4552-888D-D4F6481399C3}" destId="{63A66582-F3D3-480D-B5E6-767A18DC529C}" srcOrd="1" destOrd="0" presId="urn:microsoft.com/office/officeart/2005/8/layout/vList4"/>
    <dgm:cxn modelId="{F9E70323-3C06-4930-AA09-AE745A5DA942}" type="presParOf" srcId="{5022DC41-59A0-4552-888D-D4F6481399C3}" destId="{DF56BE0A-C2BF-47B9-B22C-BA13848FFCC1}" srcOrd="2" destOrd="0" presId="urn:microsoft.com/office/officeart/2005/8/layout/vList4"/>
    <dgm:cxn modelId="{8A49C046-FBD5-49A2-A2A0-F815AA25C078}" type="presParOf" srcId="{43154D13-FCBD-41A7-866C-D56AD3006462}" destId="{F8CCA97A-6C94-4E04-87C7-B9C7D28ED0E8}" srcOrd="1" destOrd="0" presId="urn:microsoft.com/office/officeart/2005/8/layout/vList4"/>
    <dgm:cxn modelId="{D3D7D402-0A7D-4297-B8AF-D0FEF9C11C0B}" type="presParOf" srcId="{43154D13-FCBD-41A7-866C-D56AD3006462}" destId="{473441BA-2402-4D19-876F-F8BA81B42FCC}" srcOrd="2" destOrd="0" presId="urn:microsoft.com/office/officeart/2005/8/layout/vList4"/>
    <dgm:cxn modelId="{87D79924-AB29-4B1B-94AA-CA207BCFCC85}" type="presParOf" srcId="{473441BA-2402-4D19-876F-F8BA81B42FCC}" destId="{EC96F3EE-5E6F-46DB-AAAF-1623DA6E9122}" srcOrd="0" destOrd="0" presId="urn:microsoft.com/office/officeart/2005/8/layout/vList4"/>
    <dgm:cxn modelId="{3BFC9EA3-9A4B-4ECA-9173-1CBF9E54FD6A}" type="presParOf" srcId="{473441BA-2402-4D19-876F-F8BA81B42FCC}" destId="{AF88D103-3D71-4FED-ACF4-BDA1AC747717}" srcOrd="1" destOrd="0" presId="urn:microsoft.com/office/officeart/2005/8/layout/vList4"/>
    <dgm:cxn modelId="{74F4E9F0-D7A2-43AE-995C-AFB1DB82C03A}" type="presParOf" srcId="{473441BA-2402-4D19-876F-F8BA81B42FCC}" destId="{6563E997-F8EC-4020-B2C2-6F735700D9CB}" srcOrd="2" destOrd="0" presId="urn:microsoft.com/office/officeart/2005/8/layout/vList4"/>
    <dgm:cxn modelId="{BF30E240-FF83-4636-A447-9E84FB97921E}" type="presParOf" srcId="{43154D13-FCBD-41A7-866C-D56AD3006462}" destId="{1A360130-67D5-4884-B9BA-2AD974983FE9}" srcOrd="3" destOrd="0" presId="urn:microsoft.com/office/officeart/2005/8/layout/vList4"/>
    <dgm:cxn modelId="{54EF985D-C731-48E5-8D0E-0BA658EACB85}" type="presParOf" srcId="{43154D13-FCBD-41A7-866C-D56AD3006462}" destId="{B9515107-A7AF-4A0C-ABCF-EC32AE174893}" srcOrd="4" destOrd="0" presId="urn:microsoft.com/office/officeart/2005/8/layout/vList4"/>
    <dgm:cxn modelId="{04BFA170-39BE-4EAA-AD12-176047A8E80D}" type="presParOf" srcId="{B9515107-A7AF-4A0C-ABCF-EC32AE174893}" destId="{9A6104AD-8B6E-4D54-AFC4-599BF6C624C5}" srcOrd="0" destOrd="0" presId="urn:microsoft.com/office/officeart/2005/8/layout/vList4"/>
    <dgm:cxn modelId="{15CF1733-4283-4C32-9086-115E7D0134E7}" type="presParOf" srcId="{B9515107-A7AF-4A0C-ABCF-EC32AE174893}" destId="{2033D81D-E9E8-4424-93E4-BEAA0F2D4185}" srcOrd="1" destOrd="0" presId="urn:microsoft.com/office/officeart/2005/8/layout/vList4"/>
    <dgm:cxn modelId="{10510C60-84FC-48F6-9EEC-E8EAA91BA049}" type="presParOf" srcId="{B9515107-A7AF-4A0C-ABCF-EC32AE174893}" destId="{10D4C610-E686-4531-A542-1587BD0F54B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0A0C35-7689-4612-B0D9-D33821179E79}" type="doc">
      <dgm:prSet loTypeId="urn:microsoft.com/office/officeart/2005/8/layout/vList4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AU"/>
        </a:p>
      </dgm:t>
    </dgm:pt>
    <dgm:pt modelId="{D2FF1D85-5CBA-4EDE-96D8-ED77E84F79AD}">
      <dgm:prSet phldrT="[Text]"/>
      <dgm:spPr/>
      <dgm:t>
        <a:bodyPr/>
        <a:lstStyle/>
        <a:p>
          <a:r>
            <a:rPr lang="en-US" smtClean="0"/>
            <a:t>Heads of Budget Divisions are responsible for security and access control for local records systems</a:t>
          </a:r>
          <a:endParaRPr lang="en-AU" dirty="0"/>
        </a:p>
      </dgm:t>
    </dgm:pt>
    <dgm:pt modelId="{6C70277D-CE5F-49F6-AF68-038CDD8E64AA}" type="parTrans" cxnId="{A8CCBC7D-0052-4F02-9669-8410EFCAF108}">
      <dgm:prSet/>
      <dgm:spPr/>
      <dgm:t>
        <a:bodyPr/>
        <a:lstStyle/>
        <a:p>
          <a:endParaRPr lang="en-AU"/>
        </a:p>
      </dgm:t>
    </dgm:pt>
    <dgm:pt modelId="{0A1A8C0B-148F-4A31-8F3F-6D3C7A3953C2}" type="sibTrans" cxnId="{A8CCBC7D-0052-4F02-9669-8410EFCAF108}">
      <dgm:prSet/>
      <dgm:spPr/>
      <dgm:t>
        <a:bodyPr/>
        <a:lstStyle/>
        <a:p>
          <a:endParaRPr lang="en-AU"/>
        </a:p>
      </dgm:t>
    </dgm:pt>
    <dgm:pt modelId="{1C940E15-70ED-40C2-8D86-C901528ED17C}">
      <dgm:prSet phldrT="[Text]"/>
      <dgm:spPr/>
      <dgm:t>
        <a:bodyPr/>
        <a:lstStyle/>
        <a:p>
          <a:r>
            <a:rPr lang="en-US" smtClean="0"/>
            <a:t>Requests from external parties for access to records should go through a request and approval process</a:t>
          </a:r>
          <a:endParaRPr lang="en-AU" dirty="0"/>
        </a:p>
      </dgm:t>
    </dgm:pt>
    <dgm:pt modelId="{CF4E1830-86EF-4717-A4F4-C351645381BA}" type="parTrans" cxnId="{6FD11E23-E6E0-4B87-8466-4AAFBC01FCFD}">
      <dgm:prSet/>
      <dgm:spPr/>
      <dgm:t>
        <a:bodyPr/>
        <a:lstStyle/>
        <a:p>
          <a:endParaRPr lang="en-AU"/>
        </a:p>
      </dgm:t>
    </dgm:pt>
    <dgm:pt modelId="{0CD1F516-968A-4276-B435-D18D82577400}" type="sibTrans" cxnId="{6FD11E23-E6E0-4B87-8466-4AAFBC01FCFD}">
      <dgm:prSet/>
      <dgm:spPr/>
      <dgm:t>
        <a:bodyPr/>
        <a:lstStyle/>
        <a:p>
          <a:endParaRPr lang="en-AU"/>
        </a:p>
      </dgm:t>
    </dgm:pt>
    <dgm:pt modelId="{386011C5-5A06-4858-B29D-DA25297103E0}">
      <dgm:prSet phldrT="[Text]"/>
      <dgm:spPr/>
      <dgm:t>
        <a:bodyPr/>
        <a:lstStyle/>
        <a:p>
          <a:r>
            <a:rPr lang="en-US" dirty="0" smtClean="0"/>
            <a:t>Privacy principles govern access to personal information – refer to the Privacy Officer in the University Secretary’s Department</a:t>
          </a:r>
          <a:endParaRPr lang="en-AU" dirty="0"/>
        </a:p>
      </dgm:t>
    </dgm:pt>
    <dgm:pt modelId="{201389F6-456B-469C-8E23-202852A7FDE0}" type="parTrans" cxnId="{03F431AA-30DC-491B-AA87-28574E788AB9}">
      <dgm:prSet/>
      <dgm:spPr/>
      <dgm:t>
        <a:bodyPr/>
        <a:lstStyle/>
        <a:p>
          <a:endParaRPr lang="en-AU"/>
        </a:p>
      </dgm:t>
    </dgm:pt>
    <dgm:pt modelId="{8CDE04DF-0F14-43AA-82E9-FCDE34A22A63}" type="sibTrans" cxnId="{03F431AA-30DC-491B-AA87-28574E788AB9}">
      <dgm:prSet/>
      <dgm:spPr/>
      <dgm:t>
        <a:bodyPr/>
        <a:lstStyle/>
        <a:p>
          <a:endParaRPr lang="en-AU"/>
        </a:p>
      </dgm:t>
    </dgm:pt>
    <dgm:pt modelId="{A77708E3-0ED4-4D01-B639-F7AC8544674F}">
      <dgm:prSet phldrT="[Text]"/>
      <dgm:spPr/>
      <dgm:t>
        <a:bodyPr/>
        <a:lstStyle/>
        <a:p>
          <a:r>
            <a:rPr lang="en-US" dirty="0" smtClean="0"/>
            <a:t>Requests can be made under the Freedom of Information Act – these requests must be referred to the University Secretary</a:t>
          </a:r>
          <a:endParaRPr lang="en-AU" dirty="0"/>
        </a:p>
      </dgm:t>
    </dgm:pt>
    <dgm:pt modelId="{DE20732C-EFC6-433B-92A2-91397C332871}" type="parTrans" cxnId="{162EF231-1943-49BB-BD1E-2DAB5E4E5972}">
      <dgm:prSet/>
      <dgm:spPr/>
      <dgm:t>
        <a:bodyPr/>
        <a:lstStyle/>
        <a:p>
          <a:endParaRPr lang="en-AU"/>
        </a:p>
      </dgm:t>
    </dgm:pt>
    <dgm:pt modelId="{91A095D0-3272-44F7-962C-B61D12358A03}" type="sibTrans" cxnId="{162EF231-1943-49BB-BD1E-2DAB5E4E5972}">
      <dgm:prSet/>
      <dgm:spPr/>
      <dgm:t>
        <a:bodyPr/>
        <a:lstStyle/>
        <a:p>
          <a:endParaRPr lang="en-AU"/>
        </a:p>
      </dgm:t>
    </dgm:pt>
    <dgm:pt modelId="{43154D13-FCBD-41A7-866C-D56AD3006462}" type="pres">
      <dgm:prSet presAssocID="{DD0A0C35-7689-4612-B0D9-D33821179E7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5022DC41-59A0-4552-888D-D4F6481399C3}" type="pres">
      <dgm:prSet presAssocID="{D2FF1D85-5CBA-4EDE-96D8-ED77E84F79AD}" presName="comp" presStyleCnt="0"/>
      <dgm:spPr/>
      <dgm:t>
        <a:bodyPr/>
        <a:lstStyle/>
        <a:p>
          <a:endParaRPr lang="en-AU"/>
        </a:p>
      </dgm:t>
    </dgm:pt>
    <dgm:pt modelId="{4D244DB8-AA46-4E34-8BC3-7BED42EFEF42}" type="pres">
      <dgm:prSet presAssocID="{D2FF1D85-5CBA-4EDE-96D8-ED77E84F79AD}" presName="box" presStyleLbl="node1" presStyleIdx="0" presStyleCnt="4"/>
      <dgm:spPr/>
      <dgm:t>
        <a:bodyPr/>
        <a:lstStyle/>
        <a:p>
          <a:endParaRPr lang="en-AU"/>
        </a:p>
      </dgm:t>
    </dgm:pt>
    <dgm:pt modelId="{63A66582-F3D3-480D-B5E6-767A18DC529C}" type="pres">
      <dgm:prSet presAssocID="{D2FF1D85-5CBA-4EDE-96D8-ED77E84F79AD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DF56BE0A-C2BF-47B9-B22C-BA13848FFCC1}" type="pres">
      <dgm:prSet presAssocID="{D2FF1D85-5CBA-4EDE-96D8-ED77E84F79AD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8CCA97A-6C94-4E04-87C7-B9C7D28ED0E8}" type="pres">
      <dgm:prSet presAssocID="{0A1A8C0B-148F-4A31-8F3F-6D3C7A3953C2}" presName="spacer" presStyleCnt="0"/>
      <dgm:spPr/>
      <dgm:t>
        <a:bodyPr/>
        <a:lstStyle/>
        <a:p>
          <a:endParaRPr lang="en-AU"/>
        </a:p>
      </dgm:t>
    </dgm:pt>
    <dgm:pt modelId="{104F3A6F-5317-43B4-85C0-2466766A72F2}" type="pres">
      <dgm:prSet presAssocID="{1C940E15-70ED-40C2-8D86-C901528ED17C}" presName="comp" presStyleCnt="0"/>
      <dgm:spPr/>
      <dgm:t>
        <a:bodyPr/>
        <a:lstStyle/>
        <a:p>
          <a:endParaRPr lang="en-AU"/>
        </a:p>
      </dgm:t>
    </dgm:pt>
    <dgm:pt modelId="{4C080E32-934B-4D13-BBBA-1593F36BC498}" type="pres">
      <dgm:prSet presAssocID="{1C940E15-70ED-40C2-8D86-C901528ED17C}" presName="box" presStyleLbl="node1" presStyleIdx="1" presStyleCnt="4"/>
      <dgm:spPr/>
      <dgm:t>
        <a:bodyPr/>
        <a:lstStyle/>
        <a:p>
          <a:endParaRPr lang="en-AU"/>
        </a:p>
      </dgm:t>
    </dgm:pt>
    <dgm:pt modelId="{5A674294-C331-48E4-B5EA-FA84C03731D6}" type="pres">
      <dgm:prSet presAssocID="{1C940E15-70ED-40C2-8D86-C901528ED17C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5C158509-D61B-4AD6-B352-80B622A9DEAB}" type="pres">
      <dgm:prSet presAssocID="{1C940E15-70ED-40C2-8D86-C901528ED17C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49984CF-B4A7-4079-95A5-CE28C480ECFA}" type="pres">
      <dgm:prSet presAssocID="{0CD1F516-968A-4276-B435-D18D82577400}" presName="spacer" presStyleCnt="0"/>
      <dgm:spPr/>
      <dgm:t>
        <a:bodyPr/>
        <a:lstStyle/>
        <a:p>
          <a:endParaRPr lang="en-AU"/>
        </a:p>
      </dgm:t>
    </dgm:pt>
    <dgm:pt modelId="{A4C60BBD-E4E9-49F3-ACF1-874DF6045BEA}" type="pres">
      <dgm:prSet presAssocID="{386011C5-5A06-4858-B29D-DA25297103E0}" presName="comp" presStyleCnt="0"/>
      <dgm:spPr/>
      <dgm:t>
        <a:bodyPr/>
        <a:lstStyle/>
        <a:p>
          <a:endParaRPr lang="en-AU"/>
        </a:p>
      </dgm:t>
    </dgm:pt>
    <dgm:pt modelId="{47FCF059-1AEB-49E8-9852-586E77D6DD1E}" type="pres">
      <dgm:prSet presAssocID="{386011C5-5A06-4858-B29D-DA25297103E0}" presName="box" presStyleLbl="node1" presStyleIdx="2" presStyleCnt="4"/>
      <dgm:spPr/>
      <dgm:t>
        <a:bodyPr/>
        <a:lstStyle/>
        <a:p>
          <a:endParaRPr lang="en-AU"/>
        </a:p>
      </dgm:t>
    </dgm:pt>
    <dgm:pt modelId="{5161791A-FDBA-4164-B793-FB235A304ED6}" type="pres">
      <dgm:prSet presAssocID="{386011C5-5A06-4858-B29D-DA25297103E0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8D195AB5-A37F-40FE-B0F5-4158CCB0A869}" type="pres">
      <dgm:prSet presAssocID="{386011C5-5A06-4858-B29D-DA25297103E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F2F0AA-ACE1-44CD-8616-BC7873942DEE}" type="pres">
      <dgm:prSet presAssocID="{8CDE04DF-0F14-43AA-82E9-FCDE34A22A63}" presName="spacer" presStyleCnt="0"/>
      <dgm:spPr/>
      <dgm:t>
        <a:bodyPr/>
        <a:lstStyle/>
        <a:p>
          <a:endParaRPr lang="en-AU"/>
        </a:p>
      </dgm:t>
    </dgm:pt>
    <dgm:pt modelId="{92CE983F-9642-46DA-BEF0-355D264FACB9}" type="pres">
      <dgm:prSet presAssocID="{A77708E3-0ED4-4D01-B639-F7AC8544674F}" presName="comp" presStyleCnt="0"/>
      <dgm:spPr/>
      <dgm:t>
        <a:bodyPr/>
        <a:lstStyle/>
        <a:p>
          <a:endParaRPr lang="en-AU"/>
        </a:p>
      </dgm:t>
    </dgm:pt>
    <dgm:pt modelId="{ADF2338F-935D-4E9F-9617-E131AC53E921}" type="pres">
      <dgm:prSet presAssocID="{A77708E3-0ED4-4D01-B639-F7AC8544674F}" presName="box" presStyleLbl="node1" presStyleIdx="3" presStyleCnt="4"/>
      <dgm:spPr/>
      <dgm:t>
        <a:bodyPr/>
        <a:lstStyle/>
        <a:p>
          <a:endParaRPr lang="en-AU"/>
        </a:p>
      </dgm:t>
    </dgm:pt>
    <dgm:pt modelId="{9D4F96B8-7063-4DBF-A488-58FB37BE5601}" type="pres">
      <dgm:prSet presAssocID="{A77708E3-0ED4-4D01-B639-F7AC8544674F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6A583C0C-4D89-400D-B2DA-D6825AB3D36E}" type="pres">
      <dgm:prSet presAssocID="{A77708E3-0ED4-4D01-B639-F7AC8544674F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162EF231-1943-49BB-BD1E-2DAB5E4E5972}" srcId="{DD0A0C35-7689-4612-B0D9-D33821179E79}" destId="{A77708E3-0ED4-4D01-B639-F7AC8544674F}" srcOrd="3" destOrd="0" parTransId="{DE20732C-EFC6-433B-92A2-91397C332871}" sibTransId="{91A095D0-3272-44F7-962C-B61D12358A03}"/>
    <dgm:cxn modelId="{A8CCBC7D-0052-4F02-9669-8410EFCAF108}" srcId="{DD0A0C35-7689-4612-B0D9-D33821179E79}" destId="{D2FF1D85-5CBA-4EDE-96D8-ED77E84F79AD}" srcOrd="0" destOrd="0" parTransId="{6C70277D-CE5F-49F6-AF68-038CDD8E64AA}" sibTransId="{0A1A8C0B-148F-4A31-8F3F-6D3C7A3953C2}"/>
    <dgm:cxn modelId="{89DAC360-90C4-4ABB-997E-AB4574891275}" type="presOf" srcId="{1C940E15-70ED-40C2-8D86-C901528ED17C}" destId="{5C158509-D61B-4AD6-B352-80B622A9DEAB}" srcOrd="1" destOrd="0" presId="urn:microsoft.com/office/officeart/2005/8/layout/vList4"/>
    <dgm:cxn modelId="{C7FCFB43-FC5B-4107-B870-881499B1432C}" type="presOf" srcId="{A77708E3-0ED4-4D01-B639-F7AC8544674F}" destId="{ADF2338F-935D-4E9F-9617-E131AC53E921}" srcOrd="0" destOrd="0" presId="urn:microsoft.com/office/officeart/2005/8/layout/vList4"/>
    <dgm:cxn modelId="{247ABF00-D09E-4FEA-9BE6-251D6E8E3442}" type="presOf" srcId="{D2FF1D85-5CBA-4EDE-96D8-ED77E84F79AD}" destId="{4D244DB8-AA46-4E34-8BC3-7BED42EFEF42}" srcOrd="0" destOrd="0" presId="urn:microsoft.com/office/officeart/2005/8/layout/vList4"/>
    <dgm:cxn modelId="{5EC7ED0E-DAA4-4C08-B35E-18D6A2F548C5}" type="presOf" srcId="{386011C5-5A06-4858-B29D-DA25297103E0}" destId="{47FCF059-1AEB-49E8-9852-586E77D6DD1E}" srcOrd="0" destOrd="0" presId="urn:microsoft.com/office/officeart/2005/8/layout/vList4"/>
    <dgm:cxn modelId="{6FD11E23-E6E0-4B87-8466-4AAFBC01FCFD}" srcId="{DD0A0C35-7689-4612-B0D9-D33821179E79}" destId="{1C940E15-70ED-40C2-8D86-C901528ED17C}" srcOrd="1" destOrd="0" parTransId="{CF4E1830-86EF-4717-A4F4-C351645381BA}" sibTransId="{0CD1F516-968A-4276-B435-D18D82577400}"/>
    <dgm:cxn modelId="{03F431AA-30DC-491B-AA87-28574E788AB9}" srcId="{DD0A0C35-7689-4612-B0D9-D33821179E79}" destId="{386011C5-5A06-4858-B29D-DA25297103E0}" srcOrd="2" destOrd="0" parTransId="{201389F6-456B-469C-8E23-202852A7FDE0}" sibTransId="{8CDE04DF-0F14-43AA-82E9-FCDE34A22A63}"/>
    <dgm:cxn modelId="{E1926CAB-B170-411F-B872-69B5561CA646}" type="presOf" srcId="{386011C5-5A06-4858-B29D-DA25297103E0}" destId="{8D195AB5-A37F-40FE-B0F5-4158CCB0A869}" srcOrd="1" destOrd="0" presId="urn:microsoft.com/office/officeart/2005/8/layout/vList4"/>
    <dgm:cxn modelId="{F7F8FA83-AC55-479A-B1D0-741B8493AC66}" type="presOf" srcId="{1C940E15-70ED-40C2-8D86-C901528ED17C}" destId="{4C080E32-934B-4D13-BBBA-1593F36BC498}" srcOrd="0" destOrd="0" presId="urn:microsoft.com/office/officeart/2005/8/layout/vList4"/>
    <dgm:cxn modelId="{700DE227-C173-40DC-924D-40B57D0391F0}" type="presOf" srcId="{D2FF1D85-5CBA-4EDE-96D8-ED77E84F79AD}" destId="{DF56BE0A-C2BF-47B9-B22C-BA13848FFCC1}" srcOrd="1" destOrd="0" presId="urn:microsoft.com/office/officeart/2005/8/layout/vList4"/>
    <dgm:cxn modelId="{422397F7-16E1-42D0-AD7F-4F242ECD0868}" type="presOf" srcId="{DD0A0C35-7689-4612-B0D9-D33821179E79}" destId="{43154D13-FCBD-41A7-866C-D56AD3006462}" srcOrd="0" destOrd="0" presId="urn:microsoft.com/office/officeart/2005/8/layout/vList4"/>
    <dgm:cxn modelId="{E01FD151-3CA2-485E-BCFD-21100FE8DFAA}" type="presOf" srcId="{A77708E3-0ED4-4D01-B639-F7AC8544674F}" destId="{6A583C0C-4D89-400D-B2DA-D6825AB3D36E}" srcOrd="1" destOrd="0" presId="urn:microsoft.com/office/officeart/2005/8/layout/vList4"/>
    <dgm:cxn modelId="{EB35A7F4-8482-41F3-A8F1-78DC7B6142E8}" type="presParOf" srcId="{43154D13-FCBD-41A7-866C-D56AD3006462}" destId="{5022DC41-59A0-4552-888D-D4F6481399C3}" srcOrd="0" destOrd="0" presId="urn:microsoft.com/office/officeart/2005/8/layout/vList4"/>
    <dgm:cxn modelId="{2034C03E-1C4A-437B-AFE8-4BFE9A295339}" type="presParOf" srcId="{5022DC41-59A0-4552-888D-D4F6481399C3}" destId="{4D244DB8-AA46-4E34-8BC3-7BED42EFEF42}" srcOrd="0" destOrd="0" presId="urn:microsoft.com/office/officeart/2005/8/layout/vList4"/>
    <dgm:cxn modelId="{BA510FD0-9F84-4047-AFB8-D0E999C99D3D}" type="presParOf" srcId="{5022DC41-59A0-4552-888D-D4F6481399C3}" destId="{63A66582-F3D3-480D-B5E6-767A18DC529C}" srcOrd="1" destOrd="0" presId="urn:microsoft.com/office/officeart/2005/8/layout/vList4"/>
    <dgm:cxn modelId="{8B25CDCE-467F-4D6F-A4FD-1FB0A899C8F5}" type="presParOf" srcId="{5022DC41-59A0-4552-888D-D4F6481399C3}" destId="{DF56BE0A-C2BF-47B9-B22C-BA13848FFCC1}" srcOrd="2" destOrd="0" presId="urn:microsoft.com/office/officeart/2005/8/layout/vList4"/>
    <dgm:cxn modelId="{0D133488-A890-4F80-8AB4-C2DF37A27034}" type="presParOf" srcId="{43154D13-FCBD-41A7-866C-D56AD3006462}" destId="{F8CCA97A-6C94-4E04-87C7-B9C7D28ED0E8}" srcOrd="1" destOrd="0" presId="urn:microsoft.com/office/officeart/2005/8/layout/vList4"/>
    <dgm:cxn modelId="{09D0ABBF-0203-4FA7-ACFA-9CEE457ED29C}" type="presParOf" srcId="{43154D13-FCBD-41A7-866C-D56AD3006462}" destId="{104F3A6F-5317-43B4-85C0-2466766A72F2}" srcOrd="2" destOrd="0" presId="urn:microsoft.com/office/officeart/2005/8/layout/vList4"/>
    <dgm:cxn modelId="{9E628FDC-A82B-4609-8F1C-5155641ABED4}" type="presParOf" srcId="{104F3A6F-5317-43B4-85C0-2466766A72F2}" destId="{4C080E32-934B-4D13-BBBA-1593F36BC498}" srcOrd="0" destOrd="0" presId="urn:microsoft.com/office/officeart/2005/8/layout/vList4"/>
    <dgm:cxn modelId="{FC7A53B5-7538-4C74-B4D7-45E24C699C3F}" type="presParOf" srcId="{104F3A6F-5317-43B4-85C0-2466766A72F2}" destId="{5A674294-C331-48E4-B5EA-FA84C03731D6}" srcOrd="1" destOrd="0" presId="urn:microsoft.com/office/officeart/2005/8/layout/vList4"/>
    <dgm:cxn modelId="{DD91717C-5CAD-45C8-9A85-60B91827D1CB}" type="presParOf" srcId="{104F3A6F-5317-43B4-85C0-2466766A72F2}" destId="{5C158509-D61B-4AD6-B352-80B622A9DEAB}" srcOrd="2" destOrd="0" presId="urn:microsoft.com/office/officeart/2005/8/layout/vList4"/>
    <dgm:cxn modelId="{0C0D6604-5A75-4D5F-8EF4-D8C38B0C0E5E}" type="presParOf" srcId="{43154D13-FCBD-41A7-866C-D56AD3006462}" destId="{449984CF-B4A7-4079-95A5-CE28C480ECFA}" srcOrd="3" destOrd="0" presId="urn:microsoft.com/office/officeart/2005/8/layout/vList4"/>
    <dgm:cxn modelId="{8343BAE4-B19C-4406-957A-BA38121B6732}" type="presParOf" srcId="{43154D13-FCBD-41A7-866C-D56AD3006462}" destId="{A4C60BBD-E4E9-49F3-ACF1-874DF6045BEA}" srcOrd="4" destOrd="0" presId="urn:microsoft.com/office/officeart/2005/8/layout/vList4"/>
    <dgm:cxn modelId="{AB8C2C40-8EB9-4E38-B212-0212DDBD30F3}" type="presParOf" srcId="{A4C60BBD-E4E9-49F3-ACF1-874DF6045BEA}" destId="{47FCF059-1AEB-49E8-9852-586E77D6DD1E}" srcOrd="0" destOrd="0" presId="urn:microsoft.com/office/officeart/2005/8/layout/vList4"/>
    <dgm:cxn modelId="{40186220-0857-44F5-87F8-B4701A408629}" type="presParOf" srcId="{A4C60BBD-E4E9-49F3-ACF1-874DF6045BEA}" destId="{5161791A-FDBA-4164-B793-FB235A304ED6}" srcOrd="1" destOrd="0" presId="urn:microsoft.com/office/officeart/2005/8/layout/vList4"/>
    <dgm:cxn modelId="{7516C1F9-7B28-4907-BAA5-9102DE294A63}" type="presParOf" srcId="{A4C60BBD-E4E9-49F3-ACF1-874DF6045BEA}" destId="{8D195AB5-A37F-40FE-B0F5-4158CCB0A869}" srcOrd="2" destOrd="0" presId="urn:microsoft.com/office/officeart/2005/8/layout/vList4"/>
    <dgm:cxn modelId="{49053645-4272-4974-A031-A94EE4102444}" type="presParOf" srcId="{43154D13-FCBD-41A7-866C-D56AD3006462}" destId="{67F2F0AA-ACE1-44CD-8616-BC7873942DEE}" srcOrd="5" destOrd="0" presId="urn:microsoft.com/office/officeart/2005/8/layout/vList4"/>
    <dgm:cxn modelId="{5F74E33C-87D3-4095-B4B3-E1082730D134}" type="presParOf" srcId="{43154D13-FCBD-41A7-866C-D56AD3006462}" destId="{92CE983F-9642-46DA-BEF0-355D264FACB9}" srcOrd="6" destOrd="0" presId="urn:microsoft.com/office/officeart/2005/8/layout/vList4"/>
    <dgm:cxn modelId="{99AE3830-5C4B-428C-BCA5-A06CB6B996A1}" type="presParOf" srcId="{92CE983F-9642-46DA-BEF0-355D264FACB9}" destId="{ADF2338F-935D-4E9F-9617-E131AC53E921}" srcOrd="0" destOrd="0" presId="urn:microsoft.com/office/officeart/2005/8/layout/vList4"/>
    <dgm:cxn modelId="{993B2850-681D-4B44-8306-D96F9D4AD17E}" type="presParOf" srcId="{92CE983F-9642-46DA-BEF0-355D264FACB9}" destId="{9D4F96B8-7063-4DBF-A488-58FB37BE5601}" srcOrd="1" destOrd="0" presId="urn:microsoft.com/office/officeart/2005/8/layout/vList4"/>
    <dgm:cxn modelId="{DBC395E0-AEAA-4D4F-A61E-9FC1B635C40B}" type="presParOf" srcId="{92CE983F-9642-46DA-BEF0-355D264FACB9}" destId="{6A583C0C-4D89-400D-B2DA-D6825AB3D36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244DB8-AA46-4E34-8BC3-7BED42EFEF42}">
      <dsp:nvSpPr>
        <dsp:cNvPr id="0" name=""/>
        <dsp:cNvSpPr/>
      </dsp:nvSpPr>
      <dsp:spPr>
        <a:xfrm>
          <a:off x="0" y="0"/>
          <a:ext cx="8229600" cy="986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We will comply with the law and follow best practice</a:t>
          </a:r>
          <a:endParaRPr lang="en-AU" sz="2700" kern="1200" dirty="0"/>
        </a:p>
      </dsp:txBody>
      <dsp:txXfrm>
        <a:off x="1744530" y="0"/>
        <a:ext cx="6485069" cy="986101"/>
      </dsp:txXfrm>
    </dsp:sp>
    <dsp:sp modelId="{63A66582-F3D3-480D-B5E6-767A18DC529C}">
      <dsp:nvSpPr>
        <dsp:cNvPr id="0" name=""/>
        <dsp:cNvSpPr/>
      </dsp:nvSpPr>
      <dsp:spPr>
        <a:xfrm>
          <a:off x="98610" y="98610"/>
          <a:ext cx="1645920" cy="7888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C080E32-934B-4D13-BBBA-1593F36BC498}">
      <dsp:nvSpPr>
        <dsp:cNvPr id="0" name=""/>
        <dsp:cNvSpPr/>
      </dsp:nvSpPr>
      <dsp:spPr>
        <a:xfrm>
          <a:off x="0" y="1084711"/>
          <a:ext cx="8229600" cy="986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All staff - responsible for managing records relating to their work</a:t>
          </a:r>
          <a:endParaRPr lang="en-AU" sz="2700" kern="1200" dirty="0"/>
        </a:p>
      </dsp:txBody>
      <dsp:txXfrm>
        <a:off x="1744530" y="1084711"/>
        <a:ext cx="6485069" cy="986101"/>
      </dsp:txXfrm>
    </dsp:sp>
    <dsp:sp modelId="{5A674294-C331-48E4-B5EA-FA84C03731D6}">
      <dsp:nvSpPr>
        <dsp:cNvPr id="0" name=""/>
        <dsp:cNvSpPr/>
      </dsp:nvSpPr>
      <dsp:spPr>
        <a:xfrm>
          <a:off x="98610" y="1183322"/>
          <a:ext cx="1645920" cy="7888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FCF059-1AEB-49E8-9852-586E77D6DD1E}">
      <dsp:nvSpPr>
        <dsp:cNvPr id="0" name=""/>
        <dsp:cNvSpPr/>
      </dsp:nvSpPr>
      <dsp:spPr>
        <a:xfrm>
          <a:off x="0" y="2169423"/>
          <a:ext cx="8229600" cy="986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Heads of budget divisions - responsible for records management in their division</a:t>
          </a:r>
          <a:endParaRPr lang="en-AU" sz="2700" kern="1200" dirty="0"/>
        </a:p>
      </dsp:txBody>
      <dsp:txXfrm>
        <a:off x="1744530" y="2169423"/>
        <a:ext cx="6485069" cy="986101"/>
      </dsp:txXfrm>
    </dsp:sp>
    <dsp:sp modelId="{5161791A-FDBA-4164-B793-FB235A304ED6}">
      <dsp:nvSpPr>
        <dsp:cNvPr id="0" name=""/>
        <dsp:cNvSpPr/>
      </dsp:nvSpPr>
      <dsp:spPr>
        <a:xfrm>
          <a:off x="98610" y="2268034"/>
          <a:ext cx="1645920" cy="7888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F2338F-935D-4E9F-9617-E131AC53E921}">
      <dsp:nvSpPr>
        <dsp:cNvPr id="0" name=""/>
        <dsp:cNvSpPr/>
      </dsp:nvSpPr>
      <dsp:spPr>
        <a:xfrm>
          <a:off x="0" y="3254135"/>
          <a:ext cx="8229600" cy="986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Ideally, enterprise systems will be used</a:t>
          </a:r>
          <a:endParaRPr lang="en-AU" sz="2700" kern="1200" dirty="0"/>
        </a:p>
      </dsp:txBody>
      <dsp:txXfrm>
        <a:off x="1744530" y="3254135"/>
        <a:ext cx="6485069" cy="986101"/>
      </dsp:txXfrm>
    </dsp:sp>
    <dsp:sp modelId="{9D4F96B8-7063-4DBF-A488-58FB37BE5601}">
      <dsp:nvSpPr>
        <dsp:cNvPr id="0" name=""/>
        <dsp:cNvSpPr/>
      </dsp:nvSpPr>
      <dsp:spPr>
        <a:xfrm>
          <a:off x="98610" y="3352745"/>
          <a:ext cx="1645920" cy="7888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6104AD-8B6E-4D54-AFC4-599BF6C624C5}">
      <dsp:nvSpPr>
        <dsp:cNvPr id="0" name=""/>
        <dsp:cNvSpPr/>
      </dsp:nvSpPr>
      <dsp:spPr>
        <a:xfrm>
          <a:off x="0" y="4338847"/>
          <a:ext cx="8229600" cy="986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Any local systems will meet University requirements</a:t>
          </a:r>
          <a:endParaRPr lang="en-AU" sz="2700" kern="1200" dirty="0"/>
        </a:p>
      </dsp:txBody>
      <dsp:txXfrm>
        <a:off x="1744530" y="4338847"/>
        <a:ext cx="6485069" cy="986101"/>
      </dsp:txXfrm>
    </dsp:sp>
    <dsp:sp modelId="{2033D81D-E9E8-4424-93E4-BEAA0F2D4185}">
      <dsp:nvSpPr>
        <dsp:cNvPr id="0" name=""/>
        <dsp:cNvSpPr/>
      </dsp:nvSpPr>
      <dsp:spPr>
        <a:xfrm>
          <a:off x="98610" y="4437457"/>
          <a:ext cx="1645920" cy="7888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244DB8-AA46-4E34-8BC3-7BED42EFEF42}">
      <dsp:nvSpPr>
        <dsp:cNvPr id="0" name=""/>
        <dsp:cNvSpPr/>
      </dsp:nvSpPr>
      <dsp:spPr>
        <a:xfrm>
          <a:off x="0" y="0"/>
          <a:ext cx="8229600" cy="986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Responsibility lies in the local area – Heads of budget divisions are expected to nominate a records coordinator</a:t>
          </a:r>
          <a:endParaRPr lang="en-AU" sz="2000" kern="1200" dirty="0"/>
        </a:p>
      </dsp:txBody>
      <dsp:txXfrm>
        <a:off x="1744530" y="0"/>
        <a:ext cx="6485069" cy="986101"/>
      </dsp:txXfrm>
    </dsp:sp>
    <dsp:sp modelId="{63A66582-F3D3-480D-B5E6-767A18DC529C}">
      <dsp:nvSpPr>
        <dsp:cNvPr id="0" name=""/>
        <dsp:cNvSpPr/>
      </dsp:nvSpPr>
      <dsp:spPr>
        <a:xfrm>
          <a:off x="82348" y="72009"/>
          <a:ext cx="1645920" cy="9328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C080E32-934B-4D13-BBBA-1593F36BC498}">
      <dsp:nvSpPr>
        <dsp:cNvPr id="0" name=""/>
        <dsp:cNvSpPr/>
      </dsp:nvSpPr>
      <dsp:spPr>
        <a:xfrm>
          <a:off x="0" y="1084711"/>
          <a:ext cx="8229600" cy="986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Staff need to create, </a:t>
          </a:r>
          <a:r>
            <a:rPr lang="en-US" sz="2000" kern="1200" dirty="0" err="1" smtClean="0"/>
            <a:t>organise</a:t>
          </a:r>
          <a:r>
            <a:rPr lang="en-US" sz="2000" kern="1200" dirty="0" smtClean="0"/>
            <a:t> and keep records in appropriate systems</a:t>
          </a:r>
          <a:endParaRPr lang="en-AU" sz="2000" kern="1200" dirty="0"/>
        </a:p>
      </dsp:txBody>
      <dsp:txXfrm>
        <a:off x="1744530" y="1084711"/>
        <a:ext cx="6485069" cy="986101"/>
      </dsp:txXfrm>
    </dsp:sp>
    <dsp:sp modelId="{5A674294-C331-48E4-B5EA-FA84C03731D6}">
      <dsp:nvSpPr>
        <dsp:cNvPr id="0" name=""/>
        <dsp:cNvSpPr/>
      </dsp:nvSpPr>
      <dsp:spPr>
        <a:xfrm>
          <a:off x="82348" y="1224138"/>
          <a:ext cx="1645920" cy="7888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FCF059-1AEB-49E8-9852-586E77D6DD1E}">
      <dsp:nvSpPr>
        <dsp:cNvPr id="0" name=""/>
        <dsp:cNvSpPr/>
      </dsp:nvSpPr>
      <dsp:spPr>
        <a:xfrm>
          <a:off x="0" y="2169423"/>
          <a:ext cx="8229600" cy="986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The Enterprise Classification Scheme should be used for local systems</a:t>
          </a:r>
          <a:endParaRPr lang="en-AU" sz="2000" kern="1200" dirty="0"/>
        </a:p>
      </dsp:txBody>
      <dsp:txXfrm>
        <a:off x="1744530" y="2169423"/>
        <a:ext cx="6485069" cy="986101"/>
      </dsp:txXfrm>
    </dsp:sp>
    <dsp:sp modelId="{5161791A-FDBA-4164-B793-FB235A304ED6}">
      <dsp:nvSpPr>
        <dsp:cNvPr id="0" name=""/>
        <dsp:cNvSpPr/>
      </dsp:nvSpPr>
      <dsp:spPr>
        <a:xfrm>
          <a:off x="98610" y="2268034"/>
          <a:ext cx="1645920" cy="7888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F2338F-935D-4E9F-9617-E131AC53E921}">
      <dsp:nvSpPr>
        <dsp:cNvPr id="0" name=""/>
        <dsp:cNvSpPr/>
      </dsp:nvSpPr>
      <dsp:spPr>
        <a:xfrm>
          <a:off x="0" y="3254135"/>
          <a:ext cx="8229600" cy="986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Emails and web pages may also be records</a:t>
          </a:r>
          <a:endParaRPr lang="en-AU" sz="2000" kern="1200" dirty="0"/>
        </a:p>
      </dsp:txBody>
      <dsp:txXfrm>
        <a:off x="1744530" y="3254135"/>
        <a:ext cx="6485069" cy="986101"/>
      </dsp:txXfrm>
    </dsp:sp>
    <dsp:sp modelId="{9D4F96B8-7063-4DBF-A488-58FB37BE5601}">
      <dsp:nvSpPr>
        <dsp:cNvPr id="0" name=""/>
        <dsp:cNvSpPr/>
      </dsp:nvSpPr>
      <dsp:spPr>
        <a:xfrm>
          <a:off x="98610" y="3352745"/>
          <a:ext cx="1645920" cy="7888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6104AD-8B6E-4D54-AFC4-599BF6C624C5}">
      <dsp:nvSpPr>
        <dsp:cNvPr id="0" name=""/>
        <dsp:cNvSpPr/>
      </dsp:nvSpPr>
      <dsp:spPr>
        <a:xfrm>
          <a:off x="0" y="4338847"/>
          <a:ext cx="8229600" cy="986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Risks to records should be assessed and addressed</a:t>
          </a:r>
          <a:endParaRPr lang="en-AU" sz="2000" kern="1200" dirty="0"/>
        </a:p>
      </dsp:txBody>
      <dsp:txXfrm>
        <a:off x="1744530" y="4338847"/>
        <a:ext cx="6485069" cy="986101"/>
      </dsp:txXfrm>
    </dsp:sp>
    <dsp:sp modelId="{2033D81D-E9E8-4424-93E4-BEAA0F2D4185}">
      <dsp:nvSpPr>
        <dsp:cNvPr id="0" name=""/>
        <dsp:cNvSpPr/>
      </dsp:nvSpPr>
      <dsp:spPr>
        <a:xfrm>
          <a:off x="98610" y="4437457"/>
          <a:ext cx="1645920" cy="7888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244DB8-AA46-4E34-8BC3-7BED42EFEF42}">
      <dsp:nvSpPr>
        <dsp:cNvPr id="0" name=""/>
        <dsp:cNvSpPr/>
      </dsp:nvSpPr>
      <dsp:spPr>
        <a:xfrm>
          <a:off x="0" y="0"/>
          <a:ext cx="8229600" cy="12384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Divisions must institute regular disposal programs</a:t>
          </a:r>
          <a:endParaRPr lang="en-AU" sz="2600" kern="1200" dirty="0"/>
        </a:p>
      </dsp:txBody>
      <dsp:txXfrm>
        <a:off x="1769768" y="0"/>
        <a:ext cx="6459831" cy="1238481"/>
      </dsp:txXfrm>
    </dsp:sp>
    <dsp:sp modelId="{63A66582-F3D3-480D-B5E6-767A18DC529C}">
      <dsp:nvSpPr>
        <dsp:cNvPr id="0" name=""/>
        <dsp:cNvSpPr/>
      </dsp:nvSpPr>
      <dsp:spPr>
        <a:xfrm>
          <a:off x="123848" y="123848"/>
          <a:ext cx="1645920" cy="9907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C080E32-934B-4D13-BBBA-1593F36BC498}">
      <dsp:nvSpPr>
        <dsp:cNvPr id="0" name=""/>
        <dsp:cNvSpPr/>
      </dsp:nvSpPr>
      <dsp:spPr>
        <a:xfrm>
          <a:off x="0" y="1362329"/>
          <a:ext cx="8229600" cy="12384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Staff must follow the RDA in deciding how long to keep records – always consult with Records Services if in doubt</a:t>
          </a:r>
          <a:endParaRPr lang="en-AU" sz="2600" kern="1200" dirty="0"/>
        </a:p>
      </dsp:txBody>
      <dsp:txXfrm>
        <a:off x="1769768" y="1362329"/>
        <a:ext cx="6459831" cy="1238481"/>
      </dsp:txXfrm>
    </dsp:sp>
    <dsp:sp modelId="{5A674294-C331-48E4-B5EA-FA84C03731D6}">
      <dsp:nvSpPr>
        <dsp:cNvPr id="0" name=""/>
        <dsp:cNvSpPr/>
      </dsp:nvSpPr>
      <dsp:spPr>
        <a:xfrm>
          <a:off x="123848" y="1486177"/>
          <a:ext cx="1645920" cy="9907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FCF059-1AEB-49E8-9852-586E77D6DD1E}">
      <dsp:nvSpPr>
        <dsp:cNvPr id="0" name=""/>
        <dsp:cNvSpPr/>
      </dsp:nvSpPr>
      <dsp:spPr>
        <a:xfrm>
          <a:off x="0" y="2724658"/>
          <a:ext cx="8229600" cy="12384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Storage of temporary records is the responsibility of the Budget Division</a:t>
          </a:r>
          <a:endParaRPr lang="en-AU" sz="2600" kern="1200" dirty="0"/>
        </a:p>
      </dsp:txBody>
      <dsp:txXfrm>
        <a:off x="1769768" y="2724658"/>
        <a:ext cx="6459831" cy="1238481"/>
      </dsp:txXfrm>
    </dsp:sp>
    <dsp:sp modelId="{5161791A-FDBA-4164-B793-FB235A304ED6}">
      <dsp:nvSpPr>
        <dsp:cNvPr id="0" name=""/>
        <dsp:cNvSpPr/>
      </dsp:nvSpPr>
      <dsp:spPr>
        <a:xfrm>
          <a:off x="123848" y="2848507"/>
          <a:ext cx="1645920" cy="9907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F2338F-935D-4E9F-9617-E131AC53E921}">
      <dsp:nvSpPr>
        <dsp:cNvPr id="0" name=""/>
        <dsp:cNvSpPr/>
      </dsp:nvSpPr>
      <dsp:spPr>
        <a:xfrm>
          <a:off x="0" y="4086988"/>
          <a:ext cx="8229600" cy="12384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Records Services will arrange for permanent University records to be stored and transferred to the University Archives</a:t>
          </a:r>
          <a:endParaRPr lang="en-AU" sz="2600" kern="1200" dirty="0"/>
        </a:p>
      </dsp:txBody>
      <dsp:txXfrm>
        <a:off x="1769768" y="4086988"/>
        <a:ext cx="6459831" cy="1238481"/>
      </dsp:txXfrm>
    </dsp:sp>
    <dsp:sp modelId="{9D4F96B8-7063-4DBF-A488-58FB37BE5601}">
      <dsp:nvSpPr>
        <dsp:cNvPr id="0" name=""/>
        <dsp:cNvSpPr/>
      </dsp:nvSpPr>
      <dsp:spPr>
        <a:xfrm>
          <a:off x="82354" y="4176466"/>
          <a:ext cx="1645920" cy="9907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244DB8-AA46-4E34-8BC3-7BED42EFEF42}">
      <dsp:nvSpPr>
        <dsp:cNvPr id="0" name=""/>
        <dsp:cNvSpPr/>
      </dsp:nvSpPr>
      <dsp:spPr>
        <a:xfrm>
          <a:off x="0" y="0"/>
          <a:ext cx="8229600" cy="1665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Conditions must be met before scanned records are destroyed</a:t>
          </a:r>
          <a:endParaRPr lang="en-AU" sz="2700" kern="1200" dirty="0"/>
        </a:p>
      </dsp:txBody>
      <dsp:txXfrm>
        <a:off x="1812438" y="0"/>
        <a:ext cx="6417161" cy="1665184"/>
      </dsp:txXfrm>
    </dsp:sp>
    <dsp:sp modelId="{63A66582-F3D3-480D-B5E6-767A18DC529C}">
      <dsp:nvSpPr>
        <dsp:cNvPr id="0" name=""/>
        <dsp:cNvSpPr/>
      </dsp:nvSpPr>
      <dsp:spPr>
        <a:xfrm>
          <a:off x="166518" y="166518"/>
          <a:ext cx="1645920" cy="133214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C96F3EE-5E6F-46DB-AAAF-1623DA6E9122}">
      <dsp:nvSpPr>
        <dsp:cNvPr id="0" name=""/>
        <dsp:cNvSpPr/>
      </dsp:nvSpPr>
      <dsp:spPr>
        <a:xfrm>
          <a:off x="0" y="1831703"/>
          <a:ext cx="8229600" cy="1665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Staff must make arrangements for their records when they leave a position (transfer to another staff member, destruction or retention and storage)</a:t>
          </a:r>
          <a:endParaRPr lang="en-AU" sz="2700" kern="1200" dirty="0" smtClean="0"/>
        </a:p>
      </dsp:txBody>
      <dsp:txXfrm>
        <a:off x="1812438" y="1831703"/>
        <a:ext cx="6417161" cy="1665184"/>
      </dsp:txXfrm>
    </dsp:sp>
    <dsp:sp modelId="{AF88D103-3D71-4FED-ACF4-BDA1AC747717}">
      <dsp:nvSpPr>
        <dsp:cNvPr id="0" name=""/>
        <dsp:cNvSpPr/>
      </dsp:nvSpPr>
      <dsp:spPr>
        <a:xfrm>
          <a:off x="166518" y="1998221"/>
          <a:ext cx="1645920" cy="133214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6104AD-8B6E-4D54-AFC4-599BF6C624C5}">
      <dsp:nvSpPr>
        <dsp:cNvPr id="0" name=""/>
        <dsp:cNvSpPr/>
      </dsp:nvSpPr>
      <dsp:spPr>
        <a:xfrm>
          <a:off x="0" y="3663406"/>
          <a:ext cx="8229600" cy="1665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Records destruction must be secure and recorded</a:t>
          </a:r>
          <a:endParaRPr lang="en-AU" sz="2700" kern="1200" dirty="0"/>
        </a:p>
      </dsp:txBody>
      <dsp:txXfrm>
        <a:off x="1812438" y="3663406"/>
        <a:ext cx="6417161" cy="1665184"/>
      </dsp:txXfrm>
    </dsp:sp>
    <dsp:sp modelId="{2033D81D-E9E8-4424-93E4-BEAA0F2D4185}">
      <dsp:nvSpPr>
        <dsp:cNvPr id="0" name=""/>
        <dsp:cNvSpPr/>
      </dsp:nvSpPr>
      <dsp:spPr>
        <a:xfrm>
          <a:off x="154355" y="3816430"/>
          <a:ext cx="1645920" cy="133214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244DB8-AA46-4E34-8BC3-7BED42EFEF42}">
      <dsp:nvSpPr>
        <dsp:cNvPr id="0" name=""/>
        <dsp:cNvSpPr/>
      </dsp:nvSpPr>
      <dsp:spPr>
        <a:xfrm>
          <a:off x="0" y="0"/>
          <a:ext cx="8229600" cy="12384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Heads of Budget Divisions are responsible for security and access control for local records systems</a:t>
          </a:r>
          <a:endParaRPr lang="en-AU" sz="2500" kern="1200" dirty="0"/>
        </a:p>
      </dsp:txBody>
      <dsp:txXfrm>
        <a:off x="1769768" y="0"/>
        <a:ext cx="6459831" cy="1238481"/>
      </dsp:txXfrm>
    </dsp:sp>
    <dsp:sp modelId="{63A66582-F3D3-480D-B5E6-767A18DC529C}">
      <dsp:nvSpPr>
        <dsp:cNvPr id="0" name=""/>
        <dsp:cNvSpPr/>
      </dsp:nvSpPr>
      <dsp:spPr>
        <a:xfrm>
          <a:off x="123848" y="123848"/>
          <a:ext cx="1645920" cy="9907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C080E32-934B-4D13-BBBA-1593F36BC498}">
      <dsp:nvSpPr>
        <dsp:cNvPr id="0" name=""/>
        <dsp:cNvSpPr/>
      </dsp:nvSpPr>
      <dsp:spPr>
        <a:xfrm>
          <a:off x="0" y="1362329"/>
          <a:ext cx="8229600" cy="12384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Requests from external parties for access to records should go through a request and approval process</a:t>
          </a:r>
          <a:endParaRPr lang="en-AU" sz="2500" kern="1200" dirty="0"/>
        </a:p>
      </dsp:txBody>
      <dsp:txXfrm>
        <a:off x="1769768" y="1362329"/>
        <a:ext cx="6459831" cy="1238481"/>
      </dsp:txXfrm>
    </dsp:sp>
    <dsp:sp modelId="{5A674294-C331-48E4-B5EA-FA84C03731D6}">
      <dsp:nvSpPr>
        <dsp:cNvPr id="0" name=""/>
        <dsp:cNvSpPr/>
      </dsp:nvSpPr>
      <dsp:spPr>
        <a:xfrm>
          <a:off x="123848" y="1486177"/>
          <a:ext cx="1645920" cy="9907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FCF059-1AEB-49E8-9852-586E77D6DD1E}">
      <dsp:nvSpPr>
        <dsp:cNvPr id="0" name=""/>
        <dsp:cNvSpPr/>
      </dsp:nvSpPr>
      <dsp:spPr>
        <a:xfrm>
          <a:off x="0" y="2724658"/>
          <a:ext cx="8229600" cy="12384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Privacy principles govern access to personal information – refer to the Privacy Officer in the University Secretary’s Department</a:t>
          </a:r>
          <a:endParaRPr lang="en-AU" sz="2500" kern="1200" dirty="0"/>
        </a:p>
      </dsp:txBody>
      <dsp:txXfrm>
        <a:off x="1769768" y="2724658"/>
        <a:ext cx="6459831" cy="1238481"/>
      </dsp:txXfrm>
    </dsp:sp>
    <dsp:sp modelId="{5161791A-FDBA-4164-B793-FB235A304ED6}">
      <dsp:nvSpPr>
        <dsp:cNvPr id="0" name=""/>
        <dsp:cNvSpPr/>
      </dsp:nvSpPr>
      <dsp:spPr>
        <a:xfrm>
          <a:off x="123848" y="2848507"/>
          <a:ext cx="1645920" cy="9907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F2338F-935D-4E9F-9617-E131AC53E921}">
      <dsp:nvSpPr>
        <dsp:cNvPr id="0" name=""/>
        <dsp:cNvSpPr/>
      </dsp:nvSpPr>
      <dsp:spPr>
        <a:xfrm>
          <a:off x="0" y="4086988"/>
          <a:ext cx="8229600" cy="12384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Requests can be made under the Freedom of Information Act – these requests must be referred to the University Secretary</a:t>
          </a:r>
          <a:endParaRPr lang="en-AU" sz="2500" kern="1200" dirty="0"/>
        </a:p>
      </dsp:txBody>
      <dsp:txXfrm>
        <a:off x="1769768" y="4086988"/>
        <a:ext cx="6459831" cy="1238481"/>
      </dsp:txXfrm>
    </dsp:sp>
    <dsp:sp modelId="{9D4F96B8-7063-4DBF-A488-58FB37BE5601}">
      <dsp:nvSpPr>
        <dsp:cNvPr id="0" name=""/>
        <dsp:cNvSpPr/>
      </dsp:nvSpPr>
      <dsp:spPr>
        <a:xfrm>
          <a:off x="123848" y="4210836"/>
          <a:ext cx="1645920" cy="9907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4B05525C-9DC4-4A2D-A31B-A172EF5D2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2D336A-8875-4E51-B4B9-98B742150F58}" type="slidenum">
              <a:rPr lang="en-US" smtClean="0">
                <a:ea typeface="MS PGothic" pitchFamily="34" charset="-128"/>
              </a:rPr>
              <a:pPr/>
              <a:t>1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Policy – Records Management Policy</a:t>
            </a:r>
          </a:p>
          <a:p>
            <a:r>
              <a:rPr lang="en-US" dirty="0" smtClean="0"/>
              <a:t>3 procedures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05525C-9DC4-4A2D-A31B-A172EF5D2A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05525C-9DC4-4A2D-A31B-A172EF5D2A8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F67C84-1489-4A1B-BC04-7B73861ECCBA}" type="slidenum">
              <a:rPr lang="en-US" smtClean="0">
                <a:ea typeface="MS PGothic" pitchFamily="34" charset="-128"/>
              </a:rPr>
              <a:pPr/>
              <a:t>9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011_PPT_BG_EndPag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2170113" y="1785938"/>
            <a:ext cx="1587" cy="13128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48" charset="-128"/>
              <a:cs typeface="+mn-cs"/>
            </a:endParaRPr>
          </a:p>
        </p:txBody>
      </p:sp>
      <p:pic>
        <p:nvPicPr>
          <p:cNvPr id="6" name="Picture 18" descr="Picture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752600"/>
            <a:ext cx="1347788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500298" y="1828800"/>
            <a:ext cx="5715040" cy="12954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40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00298" y="3714752"/>
            <a:ext cx="5715040" cy="400110"/>
          </a:xfrm>
          <a:ln algn="ctr"/>
        </p:spPr>
        <p:txBody>
          <a:bodyPr>
            <a:spAutoFit/>
          </a:bodyPr>
          <a:lstStyle>
            <a:lvl1pPr marL="0" indent="0" eaLnBrk="0" hangingPunct="0">
              <a:spcBef>
                <a:spcPct val="50000"/>
              </a:spcBef>
              <a:buFont typeface="Arial" charset="0"/>
              <a:buNone/>
              <a:defRPr sz="2000" b="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00107"/>
            <a:ext cx="5486400" cy="42148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0"/>
            <a:ext cx="6019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00034" y="1109947"/>
            <a:ext cx="8143932" cy="461665"/>
          </a:xfrm>
          <a:ln algn="ctr"/>
        </p:spPr>
        <p:txBody>
          <a:bodyPr>
            <a:spAutoFit/>
          </a:bodyPr>
          <a:lstStyle>
            <a:lvl1pPr marL="0" indent="0" eaLnBrk="0" hangingPunct="0">
              <a:spcBef>
                <a:spcPct val="50000"/>
              </a:spcBef>
              <a:buFont typeface="Arial" charset="0"/>
              <a:buNone/>
              <a:defRPr sz="2400" b="1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57200" y="1785926"/>
            <a:ext cx="8229600" cy="431164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2971800" y="0"/>
            <a:ext cx="60198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000" b="1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2900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288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1285860"/>
            <a:ext cx="4040188" cy="81757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1285860"/>
            <a:ext cx="4041775" cy="81757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71800" y="0"/>
            <a:ext cx="6019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28736"/>
            <a:ext cx="5111750" cy="469742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0"/>
            <a:ext cx="6019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336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ea typeface="ＭＳ Ｐゴシック" pitchFamily="48" charset="-128"/>
              <a:cs typeface="+mn-cs"/>
            </a:endParaRPr>
          </a:p>
        </p:txBody>
      </p:sp>
      <p:pic>
        <p:nvPicPr>
          <p:cNvPr id="1027" name="Picture 13" descr="UOM-Rev3D_H_sm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2400" y="107950"/>
            <a:ext cx="23622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9525">
            <a:solidFill>
              <a:srgbClr val="003368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48" charset="-128"/>
              <a:cs typeface="+mn-cs"/>
            </a:endParaRPr>
          </a:p>
        </p:txBody>
      </p:sp>
      <p:pic>
        <p:nvPicPr>
          <p:cNvPr id="1029" name="Picture 15" descr="5011_Evolution tex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11838" y="6477000"/>
            <a:ext cx="3103562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838200"/>
            <a:ext cx="9144000" cy="76200"/>
          </a:xfrm>
          <a:prstGeom prst="rect">
            <a:avLst/>
          </a:prstGeom>
          <a:solidFill>
            <a:srgbClr val="759FB8"/>
          </a:solidFill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45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ea typeface="ＭＳ Ｐゴシック" pitchFamily="48" charset="-128"/>
              <a:cs typeface="+mn-cs"/>
            </a:endParaRPr>
          </a:p>
        </p:txBody>
      </p:sp>
      <p:sp>
        <p:nvSpPr>
          <p:cNvPr id="1031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971800" y="0"/>
            <a:ext cx="60198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3" name="Picture 22" descr="Picture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107950"/>
            <a:ext cx="23653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1" r:id="rId2"/>
    <p:sldLayoutId id="2147483662" r:id="rId3"/>
    <p:sldLayoutId id="2147483670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MS PGothic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MS PGothic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MS PGothic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4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4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4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48" charset="-128"/>
        </a:defRPr>
      </a:lvl9pPr>
    </p:titleStyle>
    <p:bodyStyle>
      <a:lvl1pPr marL="261938" indent="-261938" algn="l" rtl="0" fontAlgn="base">
        <a:spcBef>
          <a:spcPct val="25000"/>
        </a:spcBef>
        <a:spcAft>
          <a:spcPct val="0"/>
        </a:spcAft>
        <a:buClr>
          <a:schemeClr val="accent2"/>
        </a:buClr>
        <a:buSzPct val="120000"/>
        <a:buFont typeface="Arial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22313" indent="-26511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20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8"/>
          <p:cNvSpPr>
            <a:spLocks noChangeArrowheads="1"/>
          </p:cNvSpPr>
          <p:nvPr/>
        </p:nvSpPr>
        <p:spPr bwMode="auto">
          <a:xfrm>
            <a:off x="6423025" y="-369888"/>
            <a:ext cx="18415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09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2500313" y="1828800"/>
            <a:ext cx="5715000" cy="1456184"/>
          </a:xfrm>
        </p:spPr>
        <p:txBody>
          <a:bodyPr>
            <a:noAutofit/>
          </a:bodyPr>
          <a:lstStyle/>
          <a:p>
            <a:r>
              <a:rPr lang="en-US" sz="2400" dirty="0" smtClean="0"/>
              <a:t>Records Management </a:t>
            </a:r>
            <a:br>
              <a:rPr lang="en-US" sz="2400" dirty="0" smtClean="0"/>
            </a:br>
            <a:r>
              <a:rPr lang="en-US" sz="2400" dirty="0" smtClean="0"/>
              <a:t>New policies and procedures</a:t>
            </a:r>
            <a:endParaRPr lang="en-US" dirty="0" smtClean="0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00313" y="3714750"/>
            <a:ext cx="5715000" cy="40011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LRC Network – 6 March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Records Management Policies</a:t>
            </a:r>
            <a:endParaRPr lang="en-AU" dirty="0"/>
          </a:p>
        </p:txBody>
      </p:sp>
      <p:pic>
        <p:nvPicPr>
          <p:cNvPr id="1026" name="Picture 2" descr="C:\Documents and Settings\kdan\Local Settings\Temporary Internet Files\Content.IE5\ZNDL25OI\MC90044151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852936"/>
            <a:ext cx="1008112" cy="1008112"/>
          </a:xfrm>
          <a:prstGeom prst="rect">
            <a:avLst/>
          </a:prstGeom>
          <a:noFill/>
        </p:spPr>
      </p:pic>
      <p:pic>
        <p:nvPicPr>
          <p:cNvPr id="1027" name="Picture 3" descr="C:\Documents and Settings\kdan\Local Settings\Temporary Internet Files\Content.IE5\A2ZPZFU8\MC900441427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96752"/>
            <a:ext cx="1224136" cy="1224136"/>
          </a:xfrm>
          <a:prstGeom prst="rect">
            <a:avLst/>
          </a:prstGeom>
          <a:noFill/>
        </p:spPr>
      </p:pic>
      <p:pic>
        <p:nvPicPr>
          <p:cNvPr id="8" name="Picture 2" descr="C:\Documents and Settings\kdan\Local Settings\Temporary Internet Files\Content.IE5\ZNDL25OI\MC90044151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933056"/>
            <a:ext cx="1008112" cy="1008112"/>
          </a:xfrm>
          <a:prstGeom prst="rect">
            <a:avLst/>
          </a:prstGeom>
          <a:noFill/>
        </p:spPr>
      </p:pic>
      <p:pic>
        <p:nvPicPr>
          <p:cNvPr id="9" name="Picture 2" descr="C:\Documents and Settings\kdan\Local Settings\Temporary Internet Files\Content.IE5\ZNDL25OI\MC90044151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013176"/>
            <a:ext cx="1008112" cy="10081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051720" y="1556792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Records Management Policy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2051720" y="306896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Records Management Procedure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23728" y="5301208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Access Procedure</a:t>
            </a:r>
            <a:endParaRPr lang="en-AU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2051720" y="4221088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Retention and Disposal Procedure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 and the Public Record Office Standards</a:t>
            </a:r>
            <a:endParaRPr lang="en-AU" dirty="0"/>
          </a:p>
        </p:txBody>
      </p:sp>
      <p:sp>
        <p:nvSpPr>
          <p:cNvPr id="7" name="Freeform 6"/>
          <p:cNvSpPr/>
          <p:nvPr/>
        </p:nvSpPr>
        <p:spPr>
          <a:xfrm>
            <a:off x="251520" y="1988840"/>
            <a:ext cx="2962656" cy="775921"/>
          </a:xfrm>
          <a:custGeom>
            <a:avLst/>
            <a:gdLst>
              <a:gd name="connsiteX0" fmla="*/ 0 w 2962656"/>
              <a:gd name="connsiteY0" fmla="*/ 67036 h 402209"/>
              <a:gd name="connsiteX1" fmla="*/ 19634 w 2962656"/>
              <a:gd name="connsiteY1" fmla="*/ 19634 h 402209"/>
              <a:gd name="connsiteX2" fmla="*/ 67036 w 2962656"/>
              <a:gd name="connsiteY2" fmla="*/ 0 h 402209"/>
              <a:gd name="connsiteX3" fmla="*/ 2895620 w 2962656"/>
              <a:gd name="connsiteY3" fmla="*/ 0 h 402209"/>
              <a:gd name="connsiteX4" fmla="*/ 2943022 w 2962656"/>
              <a:gd name="connsiteY4" fmla="*/ 19634 h 402209"/>
              <a:gd name="connsiteX5" fmla="*/ 2962656 w 2962656"/>
              <a:gd name="connsiteY5" fmla="*/ 67036 h 402209"/>
              <a:gd name="connsiteX6" fmla="*/ 2962656 w 2962656"/>
              <a:gd name="connsiteY6" fmla="*/ 335173 h 402209"/>
              <a:gd name="connsiteX7" fmla="*/ 2943022 w 2962656"/>
              <a:gd name="connsiteY7" fmla="*/ 382575 h 402209"/>
              <a:gd name="connsiteX8" fmla="*/ 2895620 w 2962656"/>
              <a:gd name="connsiteY8" fmla="*/ 402209 h 402209"/>
              <a:gd name="connsiteX9" fmla="*/ 67036 w 2962656"/>
              <a:gd name="connsiteY9" fmla="*/ 402209 h 402209"/>
              <a:gd name="connsiteX10" fmla="*/ 19634 w 2962656"/>
              <a:gd name="connsiteY10" fmla="*/ 382575 h 402209"/>
              <a:gd name="connsiteX11" fmla="*/ 0 w 2962656"/>
              <a:gd name="connsiteY11" fmla="*/ 335173 h 402209"/>
              <a:gd name="connsiteX12" fmla="*/ 0 w 2962656"/>
              <a:gd name="connsiteY12" fmla="*/ 67036 h 40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62656" h="402209">
                <a:moveTo>
                  <a:pt x="0" y="67036"/>
                </a:moveTo>
                <a:cubicBezTo>
                  <a:pt x="0" y="49257"/>
                  <a:pt x="7063" y="32206"/>
                  <a:pt x="19634" y="19634"/>
                </a:cubicBezTo>
                <a:cubicBezTo>
                  <a:pt x="32206" y="7062"/>
                  <a:pt x="49257" y="0"/>
                  <a:pt x="67036" y="0"/>
                </a:cubicBezTo>
                <a:lnTo>
                  <a:pt x="2895620" y="0"/>
                </a:lnTo>
                <a:cubicBezTo>
                  <a:pt x="2913399" y="0"/>
                  <a:pt x="2930450" y="7063"/>
                  <a:pt x="2943022" y="19634"/>
                </a:cubicBezTo>
                <a:cubicBezTo>
                  <a:pt x="2955594" y="32206"/>
                  <a:pt x="2962656" y="49257"/>
                  <a:pt x="2962656" y="67036"/>
                </a:cubicBezTo>
                <a:lnTo>
                  <a:pt x="2962656" y="335173"/>
                </a:lnTo>
                <a:cubicBezTo>
                  <a:pt x="2962656" y="352952"/>
                  <a:pt x="2955593" y="370003"/>
                  <a:pt x="2943022" y="382575"/>
                </a:cubicBezTo>
                <a:cubicBezTo>
                  <a:pt x="2930450" y="395147"/>
                  <a:pt x="2913399" y="402209"/>
                  <a:pt x="2895620" y="402209"/>
                </a:cubicBezTo>
                <a:lnTo>
                  <a:pt x="67036" y="402209"/>
                </a:lnTo>
                <a:cubicBezTo>
                  <a:pt x="49257" y="402209"/>
                  <a:pt x="32206" y="395146"/>
                  <a:pt x="19634" y="382575"/>
                </a:cubicBezTo>
                <a:cubicBezTo>
                  <a:pt x="7062" y="370003"/>
                  <a:pt x="0" y="352952"/>
                  <a:pt x="0" y="335173"/>
                </a:cubicBezTo>
                <a:lnTo>
                  <a:pt x="0" y="67036"/>
                </a:lnTo>
                <a:close/>
              </a:path>
            </a:pathLst>
          </a:custGeom>
          <a:solidFill>
            <a:srgbClr val="4A442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90215"/>
              <a:satOff val="3552"/>
              <a:lumOff val="-4187"/>
              <a:alphaOff val="0"/>
            </a:schemeClr>
          </a:fillRef>
          <a:effectRef idx="0">
            <a:schemeClr val="accent5">
              <a:hueOff val="90215"/>
              <a:satOff val="3552"/>
              <a:lumOff val="-418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024" tIns="55829" rIns="92024" bIns="55829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/>
              <a:t>Control</a:t>
            </a:r>
            <a:endParaRPr lang="en-AU" sz="1900" kern="1200" dirty="0"/>
          </a:p>
        </p:txBody>
      </p:sp>
      <p:sp>
        <p:nvSpPr>
          <p:cNvPr id="14" name="Freeform 13"/>
          <p:cNvSpPr/>
          <p:nvPr/>
        </p:nvSpPr>
        <p:spPr>
          <a:xfrm flipH="1">
            <a:off x="3419872" y="2132856"/>
            <a:ext cx="5246241" cy="252000"/>
          </a:xfrm>
          <a:custGeom>
            <a:avLst/>
            <a:gdLst>
              <a:gd name="connsiteX0" fmla="*/ 0 w 5246241"/>
              <a:gd name="connsiteY0" fmla="*/ 24527 h 147160"/>
              <a:gd name="connsiteX1" fmla="*/ 7184 w 5246241"/>
              <a:gd name="connsiteY1" fmla="*/ 7184 h 147160"/>
              <a:gd name="connsiteX2" fmla="*/ 24527 w 5246241"/>
              <a:gd name="connsiteY2" fmla="*/ 0 h 147160"/>
              <a:gd name="connsiteX3" fmla="*/ 5221714 w 5246241"/>
              <a:gd name="connsiteY3" fmla="*/ 0 h 147160"/>
              <a:gd name="connsiteX4" fmla="*/ 5239057 w 5246241"/>
              <a:gd name="connsiteY4" fmla="*/ 7184 h 147160"/>
              <a:gd name="connsiteX5" fmla="*/ 5246241 w 5246241"/>
              <a:gd name="connsiteY5" fmla="*/ 24527 h 147160"/>
              <a:gd name="connsiteX6" fmla="*/ 5246241 w 5246241"/>
              <a:gd name="connsiteY6" fmla="*/ 122633 h 147160"/>
              <a:gd name="connsiteX7" fmla="*/ 5239057 w 5246241"/>
              <a:gd name="connsiteY7" fmla="*/ 139976 h 147160"/>
              <a:gd name="connsiteX8" fmla="*/ 5221714 w 5246241"/>
              <a:gd name="connsiteY8" fmla="*/ 147160 h 147160"/>
              <a:gd name="connsiteX9" fmla="*/ 24527 w 5246241"/>
              <a:gd name="connsiteY9" fmla="*/ 147160 h 147160"/>
              <a:gd name="connsiteX10" fmla="*/ 7184 w 5246241"/>
              <a:gd name="connsiteY10" fmla="*/ 139976 h 147160"/>
              <a:gd name="connsiteX11" fmla="*/ 0 w 5246241"/>
              <a:gd name="connsiteY11" fmla="*/ 122633 h 147160"/>
              <a:gd name="connsiteX12" fmla="*/ 0 w 5246241"/>
              <a:gd name="connsiteY12" fmla="*/ 24527 h 14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46241" h="147160">
                <a:moveTo>
                  <a:pt x="0" y="24527"/>
                </a:moveTo>
                <a:cubicBezTo>
                  <a:pt x="0" y="18022"/>
                  <a:pt x="2584" y="11783"/>
                  <a:pt x="7184" y="7184"/>
                </a:cubicBezTo>
                <a:cubicBezTo>
                  <a:pt x="11784" y="2584"/>
                  <a:pt x="18022" y="0"/>
                  <a:pt x="24527" y="0"/>
                </a:cubicBezTo>
                <a:lnTo>
                  <a:pt x="5221714" y="0"/>
                </a:lnTo>
                <a:cubicBezTo>
                  <a:pt x="5228219" y="0"/>
                  <a:pt x="5234458" y="2584"/>
                  <a:pt x="5239057" y="7184"/>
                </a:cubicBezTo>
                <a:cubicBezTo>
                  <a:pt x="5243657" y="11784"/>
                  <a:pt x="5246241" y="18022"/>
                  <a:pt x="5246241" y="24527"/>
                </a:cubicBezTo>
                <a:lnTo>
                  <a:pt x="5246241" y="122633"/>
                </a:lnTo>
                <a:cubicBezTo>
                  <a:pt x="5246241" y="129138"/>
                  <a:pt x="5243657" y="135377"/>
                  <a:pt x="5239057" y="139976"/>
                </a:cubicBezTo>
                <a:cubicBezTo>
                  <a:pt x="5234457" y="144576"/>
                  <a:pt x="5228219" y="147160"/>
                  <a:pt x="5221714" y="147160"/>
                </a:cubicBezTo>
                <a:lnTo>
                  <a:pt x="24527" y="147160"/>
                </a:lnTo>
                <a:cubicBezTo>
                  <a:pt x="18022" y="147160"/>
                  <a:pt x="11783" y="144576"/>
                  <a:pt x="7184" y="139976"/>
                </a:cubicBezTo>
                <a:cubicBezTo>
                  <a:pt x="2584" y="135376"/>
                  <a:pt x="0" y="129138"/>
                  <a:pt x="0" y="122633"/>
                </a:cubicBezTo>
                <a:lnTo>
                  <a:pt x="0" y="24527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721716"/>
              <a:satOff val="28412"/>
              <a:lumOff val="-3349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854" tIns="20519" rIns="33854" bIns="20519" numCol="1" spcCol="127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Records management policy </a:t>
            </a:r>
          </a:p>
        </p:txBody>
      </p:sp>
      <p:sp>
        <p:nvSpPr>
          <p:cNvPr id="15" name="Freeform 14"/>
          <p:cNvSpPr/>
          <p:nvPr/>
        </p:nvSpPr>
        <p:spPr>
          <a:xfrm flipH="1">
            <a:off x="3419872" y="2420888"/>
            <a:ext cx="5246241" cy="252000"/>
          </a:xfrm>
          <a:custGeom>
            <a:avLst/>
            <a:gdLst>
              <a:gd name="connsiteX0" fmla="*/ 0 w 5246241"/>
              <a:gd name="connsiteY0" fmla="*/ 24527 h 147160"/>
              <a:gd name="connsiteX1" fmla="*/ 7184 w 5246241"/>
              <a:gd name="connsiteY1" fmla="*/ 7184 h 147160"/>
              <a:gd name="connsiteX2" fmla="*/ 24527 w 5246241"/>
              <a:gd name="connsiteY2" fmla="*/ 0 h 147160"/>
              <a:gd name="connsiteX3" fmla="*/ 5221714 w 5246241"/>
              <a:gd name="connsiteY3" fmla="*/ 0 h 147160"/>
              <a:gd name="connsiteX4" fmla="*/ 5239057 w 5246241"/>
              <a:gd name="connsiteY4" fmla="*/ 7184 h 147160"/>
              <a:gd name="connsiteX5" fmla="*/ 5246241 w 5246241"/>
              <a:gd name="connsiteY5" fmla="*/ 24527 h 147160"/>
              <a:gd name="connsiteX6" fmla="*/ 5246241 w 5246241"/>
              <a:gd name="connsiteY6" fmla="*/ 122633 h 147160"/>
              <a:gd name="connsiteX7" fmla="*/ 5239057 w 5246241"/>
              <a:gd name="connsiteY7" fmla="*/ 139976 h 147160"/>
              <a:gd name="connsiteX8" fmla="*/ 5221714 w 5246241"/>
              <a:gd name="connsiteY8" fmla="*/ 147160 h 147160"/>
              <a:gd name="connsiteX9" fmla="*/ 24527 w 5246241"/>
              <a:gd name="connsiteY9" fmla="*/ 147160 h 147160"/>
              <a:gd name="connsiteX10" fmla="*/ 7184 w 5246241"/>
              <a:gd name="connsiteY10" fmla="*/ 139976 h 147160"/>
              <a:gd name="connsiteX11" fmla="*/ 0 w 5246241"/>
              <a:gd name="connsiteY11" fmla="*/ 122633 h 147160"/>
              <a:gd name="connsiteX12" fmla="*/ 0 w 5246241"/>
              <a:gd name="connsiteY12" fmla="*/ 24527 h 14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46241" h="147160">
                <a:moveTo>
                  <a:pt x="0" y="24527"/>
                </a:moveTo>
                <a:cubicBezTo>
                  <a:pt x="0" y="18022"/>
                  <a:pt x="2584" y="11783"/>
                  <a:pt x="7184" y="7184"/>
                </a:cubicBezTo>
                <a:cubicBezTo>
                  <a:pt x="11784" y="2584"/>
                  <a:pt x="18022" y="0"/>
                  <a:pt x="24527" y="0"/>
                </a:cubicBezTo>
                <a:lnTo>
                  <a:pt x="5221714" y="0"/>
                </a:lnTo>
                <a:cubicBezTo>
                  <a:pt x="5228219" y="0"/>
                  <a:pt x="5234458" y="2584"/>
                  <a:pt x="5239057" y="7184"/>
                </a:cubicBezTo>
                <a:cubicBezTo>
                  <a:pt x="5243657" y="11784"/>
                  <a:pt x="5246241" y="18022"/>
                  <a:pt x="5246241" y="24527"/>
                </a:cubicBezTo>
                <a:lnTo>
                  <a:pt x="5246241" y="122633"/>
                </a:lnTo>
                <a:cubicBezTo>
                  <a:pt x="5246241" y="129138"/>
                  <a:pt x="5243657" y="135377"/>
                  <a:pt x="5239057" y="139976"/>
                </a:cubicBezTo>
                <a:cubicBezTo>
                  <a:pt x="5234457" y="144576"/>
                  <a:pt x="5228219" y="147160"/>
                  <a:pt x="5221714" y="147160"/>
                </a:cubicBezTo>
                <a:lnTo>
                  <a:pt x="24527" y="147160"/>
                </a:lnTo>
                <a:cubicBezTo>
                  <a:pt x="18022" y="147160"/>
                  <a:pt x="11783" y="144576"/>
                  <a:pt x="7184" y="139976"/>
                </a:cubicBezTo>
                <a:cubicBezTo>
                  <a:pt x="2584" y="135376"/>
                  <a:pt x="0" y="129138"/>
                  <a:pt x="0" y="122633"/>
                </a:cubicBezTo>
                <a:lnTo>
                  <a:pt x="0" y="24527"/>
                </a:lnTo>
                <a:close/>
              </a:path>
            </a:pathLst>
          </a:custGeom>
          <a:solidFill>
            <a:srgbClr val="57A7FF">
              <a:alpha val="9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811931"/>
              <a:satOff val="31964"/>
              <a:lumOff val="-3768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854" tIns="20519" rIns="33854" bIns="20519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200" dirty="0" smtClean="0"/>
              <a:t>Records management procedure</a:t>
            </a:r>
            <a:endParaRPr lang="en-AU" sz="1200" kern="1200" dirty="0"/>
          </a:p>
        </p:txBody>
      </p:sp>
      <p:sp>
        <p:nvSpPr>
          <p:cNvPr id="6" name="Freeform 5"/>
          <p:cNvSpPr/>
          <p:nvPr/>
        </p:nvSpPr>
        <p:spPr>
          <a:xfrm>
            <a:off x="251520" y="1124744"/>
            <a:ext cx="2962656" cy="775921"/>
          </a:xfrm>
          <a:custGeom>
            <a:avLst/>
            <a:gdLst>
              <a:gd name="connsiteX0" fmla="*/ 0 w 2962656"/>
              <a:gd name="connsiteY0" fmla="*/ 67036 h 402209"/>
              <a:gd name="connsiteX1" fmla="*/ 19634 w 2962656"/>
              <a:gd name="connsiteY1" fmla="*/ 19634 h 402209"/>
              <a:gd name="connsiteX2" fmla="*/ 67036 w 2962656"/>
              <a:gd name="connsiteY2" fmla="*/ 0 h 402209"/>
              <a:gd name="connsiteX3" fmla="*/ 2895620 w 2962656"/>
              <a:gd name="connsiteY3" fmla="*/ 0 h 402209"/>
              <a:gd name="connsiteX4" fmla="*/ 2943022 w 2962656"/>
              <a:gd name="connsiteY4" fmla="*/ 19634 h 402209"/>
              <a:gd name="connsiteX5" fmla="*/ 2962656 w 2962656"/>
              <a:gd name="connsiteY5" fmla="*/ 67036 h 402209"/>
              <a:gd name="connsiteX6" fmla="*/ 2962656 w 2962656"/>
              <a:gd name="connsiteY6" fmla="*/ 335173 h 402209"/>
              <a:gd name="connsiteX7" fmla="*/ 2943022 w 2962656"/>
              <a:gd name="connsiteY7" fmla="*/ 382575 h 402209"/>
              <a:gd name="connsiteX8" fmla="*/ 2895620 w 2962656"/>
              <a:gd name="connsiteY8" fmla="*/ 402209 h 402209"/>
              <a:gd name="connsiteX9" fmla="*/ 67036 w 2962656"/>
              <a:gd name="connsiteY9" fmla="*/ 402209 h 402209"/>
              <a:gd name="connsiteX10" fmla="*/ 19634 w 2962656"/>
              <a:gd name="connsiteY10" fmla="*/ 382575 h 402209"/>
              <a:gd name="connsiteX11" fmla="*/ 0 w 2962656"/>
              <a:gd name="connsiteY11" fmla="*/ 335173 h 402209"/>
              <a:gd name="connsiteX12" fmla="*/ 0 w 2962656"/>
              <a:gd name="connsiteY12" fmla="*/ 67036 h 40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62656" h="402209">
                <a:moveTo>
                  <a:pt x="0" y="67036"/>
                </a:moveTo>
                <a:cubicBezTo>
                  <a:pt x="0" y="49257"/>
                  <a:pt x="7063" y="32206"/>
                  <a:pt x="19634" y="19634"/>
                </a:cubicBezTo>
                <a:cubicBezTo>
                  <a:pt x="32206" y="7062"/>
                  <a:pt x="49257" y="0"/>
                  <a:pt x="67036" y="0"/>
                </a:cubicBezTo>
                <a:lnTo>
                  <a:pt x="2895620" y="0"/>
                </a:lnTo>
                <a:cubicBezTo>
                  <a:pt x="2913399" y="0"/>
                  <a:pt x="2930450" y="7063"/>
                  <a:pt x="2943022" y="19634"/>
                </a:cubicBezTo>
                <a:cubicBezTo>
                  <a:pt x="2955594" y="32206"/>
                  <a:pt x="2962656" y="49257"/>
                  <a:pt x="2962656" y="67036"/>
                </a:cubicBezTo>
                <a:lnTo>
                  <a:pt x="2962656" y="335173"/>
                </a:lnTo>
                <a:cubicBezTo>
                  <a:pt x="2962656" y="352952"/>
                  <a:pt x="2955593" y="370003"/>
                  <a:pt x="2943022" y="382575"/>
                </a:cubicBezTo>
                <a:cubicBezTo>
                  <a:pt x="2930450" y="395147"/>
                  <a:pt x="2913399" y="402209"/>
                  <a:pt x="2895620" y="402209"/>
                </a:cubicBezTo>
                <a:lnTo>
                  <a:pt x="67036" y="402209"/>
                </a:lnTo>
                <a:cubicBezTo>
                  <a:pt x="49257" y="402209"/>
                  <a:pt x="32206" y="395146"/>
                  <a:pt x="19634" y="382575"/>
                </a:cubicBezTo>
                <a:cubicBezTo>
                  <a:pt x="7062" y="370003"/>
                  <a:pt x="0" y="352952"/>
                  <a:pt x="0" y="335173"/>
                </a:cubicBezTo>
                <a:lnTo>
                  <a:pt x="0" y="67036"/>
                </a:lnTo>
                <a:close/>
              </a:path>
            </a:pathLst>
          </a:custGeom>
          <a:solidFill>
            <a:srgbClr val="76923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024" tIns="55829" rIns="92024" bIns="55829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/>
              <a:t>Access</a:t>
            </a:r>
            <a:endParaRPr lang="en-AU" sz="1900" kern="1200" dirty="0"/>
          </a:p>
        </p:txBody>
      </p:sp>
      <p:sp>
        <p:nvSpPr>
          <p:cNvPr id="12" name="Freeform 11"/>
          <p:cNvSpPr/>
          <p:nvPr/>
        </p:nvSpPr>
        <p:spPr>
          <a:xfrm rot="10800000" flipH="1" flipV="1">
            <a:off x="3419872" y="1124744"/>
            <a:ext cx="5246241" cy="252000"/>
          </a:xfrm>
          <a:custGeom>
            <a:avLst/>
            <a:gdLst>
              <a:gd name="connsiteX0" fmla="*/ 0 w 5246241"/>
              <a:gd name="connsiteY0" fmla="*/ 24527 h 147160"/>
              <a:gd name="connsiteX1" fmla="*/ 7184 w 5246241"/>
              <a:gd name="connsiteY1" fmla="*/ 7184 h 147160"/>
              <a:gd name="connsiteX2" fmla="*/ 24527 w 5246241"/>
              <a:gd name="connsiteY2" fmla="*/ 0 h 147160"/>
              <a:gd name="connsiteX3" fmla="*/ 5221714 w 5246241"/>
              <a:gd name="connsiteY3" fmla="*/ 0 h 147160"/>
              <a:gd name="connsiteX4" fmla="*/ 5239057 w 5246241"/>
              <a:gd name="connsiteY4" fmla="*/ 7184 h 147160"/>
              <a:gd name="connsiteX5" fmla="*/ 5246241 w 5246241"/>
              <a:gd name="connsiteY5" fmla="*/ 24527 h 147160"/>
              <a:gd name="connsiteX6" fmla="*/ 5246241 w 5246241"/>
              <a:gd name="connsiteY6" fmla="*/ 122633 h 147160"/>
              <a:gd name="connsiteX7" fmla="*/ 5239057 w 5246241"/>
              <a:gd name="connsiteY7" fmla="*/ 139976 h 147160"/>
              <a:gd name="connsiteX8" fmla="*/ 5221714 w 5246241"/>
              <a:gd name="connsiteY8" fmla="*/ 147160 h 147160"/>
              <a:gd name="connsiteX9" fmla="*/ 24527 w 5246241"/>
              <a:gd name="connsiteY9" fmla="*/ 147160 h 147160"/>
              <a:gd name="connsiteX10" fmla="*/ 7184 w 5246241"/>
              <a:gd name="connsiteY10" fmla="*/ 139976 h 147160"/>
              <a:gd name="connsiteX11" fmla="*/ 0 w 5246241"/>
              <a:gd name="connsiteY11" fmla="*/ 122633 h 147160"/>
              <a:gd name="connsiteX12" fmla="*/ 0 w 5246241"/>
              <a:gd name="connsiteY12" fmla="*/ 24527 h 14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46241" h="147160">
                <a:moveTo>
                  <a:pt x="0" y="24527"/>
                </a:moveTo>
                <a:cubicBezTo>
                  <a:pt x="0" y="18022"/>
                  <a:pt x="2584" y="11783"/>
                  <a:pt x="7184" y="7184"/>
                </a:cubicBezTo>
                <a:cubicBezTo>
                  <a:pt x="11784" y="2584"/>
                  <a:pt x="18022" y="0"/>
                  <a:pt x="24527" y="0"/>
                </a:cubicBezTo>
                <a:lnTo>
                  <a:pt x="5221714" y="0"/>
                </a:lnTo>
                <a:cubicBezTo>
                  <a:pt x="5228219" y="0"/>
                  <a:pt x="5234458" y="2584"/>
                  <a:pt x="5239057" y="7184"/>
                </a:cubicBezTo>
                <a:cubicBezTo>
                  <a:pt x="5243657" y="11784"/>
                  <a:pt x="5246241" y="18022"/>
                  <a:pt x="5246241" y="24527"/>
                </a:cubicBezTo>
                <a:lnTo>
                  <a:pt x="5246241" y="122633"/>
                </a:lnTo>
                <a:cubicBezTo>
                  <a:pt x="5246241" y="129138"/>
                  <a:pt x="5243657" y="135377"/>
                  <a:pt x="5239057" y="139976"/>
                </a:cubicBezTo>
                <a:cubicBezTo>
                  <a:pt x="5234457" y="144576"/>
                  <a:pt x="5228219" y="147160"/>
                  <a:pt x="5221714" y="147160"/>
                </a:cubicBezTo>
                <a:lnTo>
                  <a:pt x="24527" y="147160"/>
                </a:lnTo>
                <a:cubicBezTo>
                  <a:pt x="18022" y="147160"/>
                  <a:pt x="11783" y="144576"/>
                  <a:pt x="7184" y="139976"/>
                </a:cubicBezTo>
                <a:cubicBezTo>
                  <a:pt x="2584" y="135376"/>
                  <a:pt x="0" y="129138"/>
                  <a:pt x="0" y="122633"/>
                </a:cubicBezTo>
                <a:lnTo>
                  <a:pt x="0" y="24527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541287"/>
              <a:satOff val="21309"/>
              <a:lumOff val="-2512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854" tIns="20519" rIns="33854" bIns="20519" numCol="1" spcCol="127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Records management policy </a:t>
            </a:r>
          </a:p>
        </p:txBody>
      </p:sp>
      <p:sp>
        <p:nvSpPr>
          <p:cNvPr id="13" name="Freeform 12"/>
          <p:cNvSpPr/>
          <p:nvPr/>
        </p:nvSpPr>
        <p:spPr>
          <a:xfrm rot="10800000" flipH="1" flipV="1">
            <a:off x="3419872" y="1412776"/>
            <a:ext cx="5246241" cy="252000"/>
          </a:xfrm>
          <a:custGeom>
            <a:avLst/>
            <a:gdLst>
              <a:gd name="connsiteX0" fmla="*/ 0 w 5246241"/>
              <a:gd name="connsiteY0" fmla="*/ 24527 h 147160"/>
              <a:gd name="connsiteX1" fmla="*/ 7184 w 5246241"/>
              <a:gd name="connsiteY1" fmla="*/ 7184 h 147160"/>
              <a:gd name="connsiteX2" fmla="*/ 24527 w 5246241"/>
              <a:gd name="connsiteY2" fmla="*/ 0 h 147160"/>
              <a:gd name="connsiteX3" fmla="*/ 5221714 w 5246241"/>
              <a:gd name="connsiteY3" fmla="*/ 0 h 147160"/>
              <a:gd name="connsiteX4" fmla="*/ 5239057 w 5246241"/>
              <a:gd name="connsiteY4" fmla="*/ 7184 h 147160"/>
              <a:gd name="connsiteX5" fmla="*/ 5246241 w 5246241"/>
              <a:gd name="connsiteY5" fmla="*/ 24527 h 147160"/>
              <a:gd name="connsiteX6" fmla="*/ 5246241 w 5246241"/>
              <a:gd name="connsiteY6" fmla="*/ 122633 h 147160"/>
              <a:gd name="connsiteX7" fmla="*/ 5239057 w 5246241"/>
              <a:gd name="connsiteY7" fmla="*/ 139976 h 147160"/>
              <a:gd name="connsiteX8" fmla="*/ 5221714 w 5246241"/>
              <a:gd name="connsiteY8" fmla="*/ 147160 h 147160"/>
              <a:gd name="connsiteX9" fmla="*/ 24527 w 5246241"/>
              <a:gd name="connsiteY9" fmla="*/ 147160 h 147160"/>
              <a:gd name="connsiteX10" fmla="*/ 7184 w 5246241"/>
              <a:gd name="connsiteY10" fmla="*/ 139976 h 147160"/>
              <a:gd name="connsiteX11" fmla="*/ 0 w 5246241"/>
              <a:gd name="connsiteY11" fmla="*/ 122633 h 147160"/>
              <a:gd name="connsiteX12" fmla="*/ 0 w 5246241"/>
              <a:gd name="connsiteY12" fmla="*/ 24527 h 14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46241" h="147160">
                <a:moveTo>
                  <a:pt x="0" y="24527"/>
                </a:moveTo>
                <a:cubicBezTo>
                  <a:pt x="0" y="18022"/>
                  <a:pt x="2584" y="11783"/>
                  <a:pt x="7184" y="7184"/>
                </a:cubicBezTo>
                <a:cubicBezTo>
                  <a:pt x="11784" y="2584"/>
                  <a:pt x="18022" y="0"/>
                  <a:pt x="24527" y="0"/>
                </a:cubicBezTo>
                <a:lnTo>
                  <a:pt x="5221714" y="0"/>
                </a:lnTo>
                <a:cubicBezTo>
                  <a:pt x="5228219" y="0"/>
                  <a:pt x="5234458" y="2584"/>
                  <a:pt x="5239057" y="7184"/>
                </a:cubicBezTo>
                <a:cubicBezTo>
                  <a:pt x="5243657" y="11784"/>
                  <a:pt x="5246241" y="18022"/>
                  <a:pt x="5246241" y="24527"/>
                </a:cubicBezTo>
                <a:lnTo>
                  <a:pt x="5246241" y="122633"/>
                </a:lnTo>
                <a:cubicBezTo>
                  <a:pt x="5246241" y="129138"/>
                  <a:pt x="5243657" y="135377"/>
                  <a:pt x="5239057" y="139976"/>
                </a:cubicBezTo>
                <a:cubicBezTo>
                  <a:pt x="5234457" y="144576"/>
                  <a:pt x="5228219" y="147160"/>
                  <a:pt x="5221714" y="147160"/>
                </a:cubicBezTo>
                <a:lnTo>
                  <a:pt x="24527" y="147160"/>
                </a:lnTo>
                <a:cubicBezTo>
                  <a:pt x="18022" y="147160"/>
                  <a:pt x="11783" y="144576"/>
                  <a:pt x="7184" y="139976"/>
                </a:cubicBezTo>
                <a:cubicBezTo>
                  <a:pt x="2584" y="135376"/>
                  <a:pt x="0" y="129138"/>
                  <a:pt x="0" y="122633"/>
                </a:cubicBezTo>
                <a:lnTo>
                  <a:pt x="0" y="24527"/>
                </a:lnTo>
                <a:close/>
              </a:path>
            </a:pathLst>
          </a:custGeom>
          <a:solidFill>
            <a:srgbClr val="57A7FF">
              <a:alpha val="8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631502"/>
              <a:satOff val="24861"/>
              <a:lumOff val="-293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854" tIns="20519" rIns="33854" bIns="20519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200" kern="1200" dirty="0" smtClean="0"/>
              <a:t>Records management procedure</a:t>
            </a:r>
            <a:endParaRPr lang="en-AU" sz="1200" kern="1200" dirty="0"/>
          </a:p>
        </p:txBody>
      </p:sp>
      <p:sp>
        <p:nvSpPr>
          <p:cNvPr id="26" name="Freeform 25"/>
          <p:cNvSpPr/>
          <p:nvPr/>
        </p:nvSpPr>
        <p:spPr>
          <a:xfrm rot="10800000" flipH="1" flipV="1">
            <a:off x="3419872" y="1700808"/>
            <a:ext cx="5246241" cy="252000"/>
          </a:xfrm>
          <a:custGeom>
            <a:avLst/>
            <a:gdLst>
              <a:gd name="connsiteX0" fmla="*/ 0 w 5246241"/>
              <a:gd name="connsiteY0" fmla="*/ 24527 h 147160"/>
              <a:gd name="connsiteX1" fmla="*/ 7184 w 5246241"/>
              <a:gd name="connsiteY1" fmla="*/ 7184 h 147160"/>
              <a:gd name="connsiteX2" fmla="*/ 24527 w 5246241"/>
              <a:gd name="connsiteY2" fmla="*/ 0 h 147160"/>
              <a:gd name="connsiteX3" fmla="*/ 5221714 w 5246241"/>
              <a:gd name="connsiteY3" fmla="*/ 0 h 147160"/>
              <a:gd name="connsiteX4" fmla="*/ 5239057 w 5246241"/>
              <a:gd name="connsiteY4" fmla="*/ 7184 h 147160"/>
              <a:gd name="connsiteX5" fmla="*/ 5246241 w 5246241"/>
              <a:gd name="connsiteY5" fmla="*/ 24527 h 147160"/>
              <a:gd name="connsiteX6" fmla="*/ 5246241 w 5246241"/>
              <a:gd name="connsiteY6" fmla="*/ 122633 h 147160"/>
              <a:gd name="connsiteX7" fmla="*/ 5239057 w 5246241"/>
              <a:gd name="connsiteY7" fmla="*/ 139976 h 147160"/>
              <a:gd name="connsiteX8" fmla="*/ 5221714 w 5246241"/>
              <a:gd name="connsiteY8" fmla="*/ 147160 h 147160"/>
              <a:gd name="connsiteX9" fmla="*/ 24527 w 5246241"/>
              <a:gd name="connsiteY9" fmla="*/ 147160 h 147160"/>
              <a:gd name="connsiteX10" fmla="*/ 7184 w 5246241"/>
              <a:gd name="connsiteY10" fmla="*/ 139976 h 147160"/>
              <a:gd name="connsiteX11" fmla="*/ 0 w 5246241"/>
              <a:gd name="connsiteY11" fmla="*/ 122633 h 147160"/>
              <a:gd name="connsiteX12" fmla="*/ 0 w 5246241"/>
              <a:gd name="connsiteY12" fmla="*/ 24527 h 14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46241" h="147160">
                <a:moveTo>
                  <a:pt x="0" y="24527"/>
                </a:moveTo>
                <a:cubicBezTo>
                  <a:pt x="0" y="18022"/>
                  <a:pt x="2584" y="11783"/>
                  <a:pt x="7184" y="7184"/>
                </a:cubicBezTo>
                <a:cubicBezTo>
                  <a:pt x="11784" y="2584"/>
                  <a:pt x="18022" y="0"/>
                  <a:pt x="24527" y="0"/>
                </a:cubicBezTo>
                <a:lnTo>
                  <a:pt x="5221714" y="0"/>
                </a:lnTo>
                <a:cubicBezTo>
                  <a:pt x="5228219" y="0"/>
                  <a:pt x="5234458" y="2584"/>
                  <a:pt x="5239057" y="7184"/>
                </a:cubicBezTo>
                <a:cubicBezTo>
                  <a:pt x="5243657" y="11784"/>
                  <a:pt x="5246241" y="18022"/>
                  <a:pt x="5246241" y="24527"/>
                </a:cubicBezTo>
                <a:lnTo>
                  <a:pt x="5246241" y="122633"/>
                </a:lnTo>
                <a:cubicBezTo>
                  <a:pt x="5246241" y="129138"/>
                  <a:pt x="5243657" y="135377"/>
                  <a:pt x="5239057" y="139976"/>
                </a:cubicBezTo>
                <a:cubicBezTo>
                  <a:pt x="5234457" y="144576"/>
                  <a:pt x="5228219" y="147160"/>
                  <a:pt x="5221714" y="147160"/>
                </a:cubicBezTo>
                <a:lnTo>
                  <a:pt x="24527" y="147160"/>
                </a:lnTo>
                <a:cubicBezTo>
                  <a:pt x="18022" y="147160"/>
                  <a:pt x="11783" y="144576"/>
                  <a:pt x="7184" y="139976"/>
                </a:cubicBezTo>
                <a:cubicBezTo>
                  <a:pt x="2584" y="135376"/>
                  <a:pt x="0" y="129138"/>
                  <a:pt x="0" y="122633"/>
                </a:cubicBezTo>
                <a:lnTo>
                  <a:pt x="0" y="24527"/>
                </a:lnTo>
                <a:close/>
              </a:path>
            </a:pathLst>
          </a:custGeom>
          <a:solidFill>
            <a:srgbClr val="9EBD5F">
              <a:alpha val="8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631502"/>
              <a:satOff val="24861"/>
              <a:lumOff val="-293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854" tIns="20519" rIns="33854" bIns="20519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200" kern="1200" dirty="0" smtClean="0"/>
              <a:t>Access procedure</a:t>
            </a:r>
            <a:endParaRPr lang="en-AU" sz="1200" kern="1200" dirty="0"/>
          </a:p>
        </p:txBody>
      </p:sp>
      <p:sp>
        <p:nvSpPr>
          <p:cNvPr id="66" name="Freeform 65"/>
          <p:cNvSpPr/>
          <p:nvPr/>
        </p:nvSpPr>
        <p:spPr>
          <a:xfrm>
            <a:off x="251520" y="2852936"/>
            <a:ext cx="2962656" cy="775921"/>
          </a:xfrm>
          <a:custGeom>
            <a:avLst/>
            <a:gdLst>
              <a:gd name="connsiteX0" fmla="*/ 0 w 2962656"/>
              <a:gd name="connsiteY0" fmla="*/ 67036 h 402209"/>
              <a:gd name="connsiteX1" fmla="*/ 19634 w 2962656"/>
              <a:gd name="connsiteY1" fmla="*/ 19634 h 402209"/>
              <a:gd name="connsiteX2" fmla="*/ 67036 w 2962656"/>
              <a:gd name="connsiteY2" fmla="*/ 0 h 402209"/>
              <a:gd name="connsiteX3" fmla="*/ 2895620 w 2962656"/>
              <a:gd name="connsiteY3" fmla="*/ 0 h 402209"/>
              <a:gd name="connsiteX4" fmla="*/ 2943022 w 2962656"/>
              <a:gd name="connsiteY4" fmla="*/ 19634 h 402209"/>
              <a:gd name="connsiteX5" fmla="*/ 2962656 w 2962656"/>
              <a:gd name="connsiteY5" fmla="*/ 67036 h 402209"/>
              <a:gd name="connsiteX6" fmla="*/ 2962656 w 2962656"/>
              <a:gd name="connsiteY6" fmla="*/ 335173 h 402209"/>
              <a:gd name="connsiteX7" fmla="*/ 2943022 w 2962656"/>
              <a:gd name="connsiteY7" fmla="*/ 382575 h 402209"/>
              <a:gd name="connsiteX8" fmla="*/ 2895620 w 2962656"/>
              <a:gd name="connsiteY8" fmla="*/ 402209 h 402209"/>
              <a:gd name="connsiteX9" fmla="*/ 67036 w 2962656"/>
              <a:gd name="connsiteY9" fmla="*/ 402209 h 402209"/>
              <a:gd name="connsiteX10" fmla="*/ 19634 w 2962656"/>
              <a:gd name="connsiteY10" fmla="*/ 382575 h 402209"/>
              <a:gd name="connsiteX11" fmla="*/ 0 w 2962656"/>
              <a:gd name="connsiteY11" fmla="*/ 335173 h 402209"/>
              <a:gd name="connsiteX12" fmla="*/ 0 w 2962656"/>
              <a:gd name="connsiteY12" fmla="*/ 67036 h 40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62656" h="402209">
                <a:moveTo>
                  <a:pt x="0" y="67036"/>
                </a:moveTo>
                <a:cubicBezTo>
                  <a:pt x="0" y="49257"/>
                  <a:pt x="7063" y="32206"/>
                  <a:pt x="19634" y="19634"/>
                </a:cubicBezTo>
                <a:cubicBezTo>
                  <a:pt x="32206" y="7062"/>
                  <a:pt x="49257" y="0"/>
                  <a:pt x="67036" y="0"/>
                </a:cubicBezTo>
                <a:lnTo>
                  <a:pt x="2895620" y="0"/>
                </a:lnTo>
                <a:cubicBezTo>
                  <a:pt x="2913399" y="0"/>
                  <a:pt x="2930450" y="7063"/>
                  <a:pt x="2943022" y="19634"/>
                </a:cubicBezTo>
                <a:cubicBezTo>
                  <a:pt x="2955594" y="32206"/>
                  <a:pt x="2962656" y="49257"/>
                  <a:pt x="2962656" y="67036"/>
                </a:cubicBezTo>
                <a:lnTo>
                  <a:pt x="2962656" y="335173"/>
                </a:lnTo>
                <a:cubicBezTo>
                  <a:pt x="2962656" y="352952"/>
                  <a:pt x="2955593" y="370003"/>
                  <a:pt x="2943022" y="382575"/>
                </a:cubicBezTo>
                <a:cubicBezTo>
                  <a:pt x="2930450" y="395147"/>
                  <a:pt x="2913399" y="402209"/>
                  <a:pt x="2895620" y="402209"/>
                </a:cubicBezTo>
                <a:lnTo>
                  <a:pt x="67036" y="402209"/>
                </a:lnTo>
                <a:cubicBezTo>
                  <a:pt x="49257" y="402209"/>
                  <a:pt x="32206" y="395146"/>
                  <a:pt x="19634" y="382575"/>
                </a:cubicBezTo>
                <a:cubicBezTo>
                  <a:pt x="7062" y="370003"/>
                  <a:pt x="0" y="352952"/>
                  <a:pt x="0" y="335173"/>
                </a:cubicBezTo>
                <a:lnTo>
                  <a:pt x="0" y="67036"/>
                </a:lnTo>
                <a:close/>
              </a:path>
            </a:pathLst>
          </a:custGeom>
          <a:solidFill>
            <a:srgbClr val="94363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90215"/>
              <a:satOff val="3552"/>
              <a:lumOff val="-4187"/>
              <a:alphaOff val="0"/>
            </a:schemeClr>
          </a:fillRef>
          <a:effectRef idx="0">
            <a:schemeClr val="accent5">
              <a:hueOff val="90215"/>
              <a:satOff val="3552"/>
              <a:lumOff val="-418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024" tIns="55829" rIns="92024" bIns="55829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/>
              <a:t>Create and Capture</a:t>
            </a:r>
            <a:endParaRPr lang="en-AU" sz="1900" kern="1200" dirty="0"/>
          </a:p>
        </p:txBody>
      </p:sp>
      <p:sp>
        <p:nvSpPr>
          <p:cNvPr id="68" name="Freeform 67"/>
          <p:cNvSpPr/>
          <p:nvPr/>
        </p:nvSpPr>
        <p:spPr>
          <a:xfrm flipH="1">
            <a:off x="3419872" y="2996952"/>
            <a:ext cx="5246241" cy="252000"/>
          </a:xfrm>
          <a:custGeom>
            <a:avLst/>
            <a:gdLst>
              <a:gd name="connsiteX0" fmla="*/ 0 w 5246241"/>
              <a:gd name="connsiteY0" fmla="*/ 24527 h 147160"/>
              <a:gd name="connsiteX1" fmla="*/ 7184 w 5246241"/>
              <a:gd name="connsiteY1" fmla="*/ 7184 h 147160"/>
              <a:gd name="connsiteX2" fmla="*/ 24527 w 5246241"/>
              <a:gd name="connsiteY2" fmla="*/ 0 h 147160"/>
              <a:gd name="connsiteX3" fmla="*/ 5221714 w 5246241"/>
              <a:gd name="connsiteY3" fmla="*/ 0 h 147160"/>
              <a:gd name="connsiteX4" fmla="*/ 5239057 w 5246241"/>
              <a:gd name="connsiteY4" fmla="*/ 7184 h 147160"/>
              <a:gd name="connsiteX5" fmla="*/ 5246241 w 5246241"/>
              <a:gd name="connsiteY5" fmla="*/ 24527 h 147160"/>
              <a:gd name="connsiteX6" fmla="*/ 5246241 w 5246241"/>
              <a:gd name="connsiteY6" fmla="*/ 122633 h 147160"/>
              <a:gd name="connsiteX7" fmla="*/ 5239057 w 5246241"/>
              <a:gd name="connsiteY7" fmla="*/ 139976 h 147160"/>
              <a:gd name="connsiteX8" fmla="*/ 5221714 w 5246241"/>
              <a:gd name="connsiteY8" fmla="*/ 147160 h 147160"/>
              <a:gd name="connsiteX9" fmla="*/ 24527 w 5246241"/>
              <a:gd name="connsiteY9" fmla="*/ 147160 h 147160"/>
              <a:gd name="connsiteX10" fmla="*/ 7184 w 5246241"/>
              <a:gd name="connsiteY10" fmla="*/ 139976 h 147160"/>
              <a:gd name="connsiteX11" fmla="*/ 0 w 5246241"/>
              <a:gd name="connsiteY11" fmla="*/ 122633 h 147160"/>
              <a:gd name="connsiteX12" fmla="*/ 0 w 5246241"/>
              <a:gd name="connsiteY12" fmla="*/ 24527 h 14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46241" h="147160">
                <a:moveTo>
                  <a:pt x="0" y="24527"/>
                </a:moveTo>
                <a:cubicBezTo>
                  <a:pt x="0" y="18022"/>
                  <a:pt x="2584" y="11783"/>
                  <a:pt x="7184" y="7184"/>
                </a:cubicBezTo>
                <a:cubicBezTo>
                  <a:pt x="11784" y="2584"/>
                  <a:pt x="18022" y="0"/>
                  <a:pt x="24527" y="0"/>
                </a:cubicBezTo>
                <a:lnTo>
                  <a:pt x="5221714" y="0"/>
                </a:lnTo>
                <a:cubicBezTo>
                  <a:pt x="5228219" y="0"/>
                  <a:pt x="5234458" y="2584"/>
                  <a:pt x="5239057" y="7184"/>
                </a:cubicBezTo>
                <a:cubicBezTo>
                  <a:pt x="5243657" y="11784"/>
                  <a:pt x="5246241" y="18022"/>
                  <a:pt x="5246241" y="24527"/>
                </a:cubicBezTo>
                <a:lnTo>
                  <a:pt x="5246241" y="122633"/>
                </a:lnTo>
                <a:cubicBezTo>
                  <a:pt x="5246241" y="129138"/>
                  <a:pt x="5243657" y="135377"/>
                  <a:pt x="5239057" y="139976"/>
                </a:cubicBezTo>
                <a:cubicBezTo>
                  <a:pt x="5234457" y="144576"/>
                  <a:pt x="5228219" y="147160"/>
                  <a:pt x="5221714" y="147160"/>
                </a:cubicBezTo>
                <a:lnTo>
                  <a:pt x="24527" y="147160"/>
                </a:lnTo>
                <a:cubicBezTo>
                  <a:pt x="18022" y="147160"/>
                  <a:pt x="11783" y="144576"/>
                  <a:pt x="7184" y="139976"/>
                </a:cubicBezTo>
                <a:cubicBezTo>
                  <a:pt x="2584" y="135376"/>
                  <a:pt x="0" y="129138"/>
                  <a:pt x="0" y="122633"/>
                </a:cubicBezTo>
                <a:lnTo>
                  <a:pt x="0" y="24527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721716"/>
              <a:satOff val="28412"/>
              <a:lumOff val="-3349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854" tIns="20519" rIns="33854" bIns="20519" numCol="1" spcCol="127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Records management policy </a:t>
            </a:r>
          </a:p>
        </p:txBody>
      </p:sp>
      <p:sp>
        <p:nvSpPr>
          <p:cNvPr id="69" name="Freeform 68"/>
          <p:cNvSpPr/>
          <p:nvPr/>
        </p:nvSpPr>
        <p:spPr>
          <a:xfrm flipH="1">
            <a:off x="3419872" y="3284984"/>
            <a:ext cx="5246241" cy="252000"/>
          </a:xfrm>
          <a:custGeom>
            <a:avLst/>
            <a:gdLst>
              <a:gd name="connsiteX0" fmla="*/ 0 w 5246241"/>
              <a:gd name="connsiteY0" fmla="*/ 24527 h 147160"/>
              <a:gd name="connsiteX1" fmla="*/ 7184 w 5246241"/>
              <a:gd name="connsiteY1" fmla="*/ 7184 h 147160"/>
              <a:gd name="connsiteX2" fmla="*/ 24527 w 5246241"/>
              <a:gd name="connsiteY2" fmla="*/ 0 h 147160"/>
              <a:gd name="connsiteX3" fmla="*/ 5221714 w 5246241"/>
              <a:gd name="connsiteY3" fmla="*/ 0 h 147160"/>
              <a:gd name="connsiteX4" fmla="*/ 5239057 w 5246241"/>
              <a:gd name="connsiteY4" fmla="*/ 7184 h 147160"/>
              <a:gd name="connsiteX5" fmla="*/ 5246241 w 5246241"/>
              <a:gd name="connsiteY5" fmla="*/ 24527 h 147160"/>
              <a:gd name="connsiteX6" fmla="*/ 5246241 w 5246241"/>
              <a:gd name="connsiteY6" fmla="*/ 122633 h 147160"/>
              <a:gd name="connsiteX7" fmla="*/ 5239057 w 5246241"/>
              <a:gd name="connsiteY7" fmla="*/ 139976 h 147160"/>
              <a:gd name="connsiteX8" fmla="*/ 5221714 w 5246241"/>
              <a:gd name="connsiteY8" fmla="*/ 147160 h 147160"/>
              <a:gd name="connsiteX9" fmla="*/ 24527 w 5246241"/>
              <a:gd name="connsiteY9" fmla="*/ 147160 h 147160"/>
              <a:gd name="connsiteX10" fmla="*/ 7184 w 5246241"/>
              <a:gd name="connsiteY10" fmla="*/ 139976 h 147160"/>
              <a:gd name="connsiteX11" fmla="*/ 0 w 5246241"/>
              <a:gd name="connsiteY11" fmla="*/ 122633 h 147160"/>
              <a:gd name="connsiteX12" fmla="*/ 0 w 5246241"/>
              <a:gd name="connsiteY12" fmla="*/ 24527 h 14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46241" h="147160">
                <a:moveTo>
                  <a:pt x="0" y="24527"/>
                </a:moveTo>
                <a:cubicBezTo>
                  <a:pt x="0" y="18022"/>
                  <a:pt x="2584" y="11783"/>
                  <a:pt x="7184" y="7184"/>
                </a:cubicBezTo>
                <a:cubicBezTo>
                  <a:pt x="11784" y="2584"/>
                  <a:pt x="18022" y="0"/>
                  <a:pt x="24527" y="0"/>
                </a:cubicBezTo>
                <a:lnTo>
                  <a:pt x="5221714" y="0"/>
                </a:lnTo>
                <a:cubicBezTo>
                  <a:pt x="5228219" y="0"/>
                  <a:pt x="5234458" y="2584"/>
                  <a:pt x="5239057" y="7184"/>
                </a:cubicBezTo>
                <a:cubicBezTo>
                  <a:pt x="5243657" y="11784"/>
                  <a:pt x="5246241" y="18022"/>
                  <a:pt x="5246241" y="24527"/>
                </a:cubicBezTo>
                <a:lnTo>
                  <a:pt x="5246241" y="122633"/>
                </a:lnTo>
                <a:cubicBezTo>
                  <a:pt x="5246241" y="129138"/>
                  <a:pt x="5243657" y="135377"/>
                  <a:pt x="5239057" y="139976"/>
                </a:cubicBezTo>
                <a:cubicBezTo>
                  <a:pt x="5234457" y="144576"/>
                  <a:pt x="5228219" y="147160"/>
                  <a:pt x="5221714" y="147160"/>
                </a:cubicBezTo>
                <a:lnTo>
                  <a:pt x="24527" y="147160"/>
                </a:lnTo>
                <a:cubicBezTo>
                  <a:pt x="18022" y="147160"/>
                  <a:pt x="11783" y="144576"/>
                  <a:pt x="7184" y="139976"/>
                </a:cubicBezTo>
                <a:cubicBezTo>
                  <a:pt x="2584" y="135376"/>
                  <a:pt x="0" y="129138"/>
                  <a:pt x="0" y="122633"/>
                </a:cubicBezTo>
                <a:lnTo>
                  <a:pt x="0" y="24527"/>
                </a:lnTo>
                <a:close/>
              </a:path>
            </a:pathLst>
          </a:custGeom>
          <a:solidFill>
            <a:srgbClr val="57A7FF">
              <a:alpha val="9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811931"/>
              <a:satOff val="31964"/>
              <a:lumOff val="-3768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854" tIns="20519" rIns="33854" bIns="20519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200" kern="1200" dirty="0" smtClean="0"/>
              <a:t>Records management procedure</a:t>
            </a:r>
            <a:endParaRPr lang="en-AU" sz="1200" kern="1200" dirty="0"/>
          </a:p>
        </p:txBody>
      </p:sp>
      <p:sp>
        <p:nvSpPr>
          <p:cNvPr id="72" name="Freeform 71"/>
          <p:cNvSpPr/>
          <p:nvPr/>
        </p:nvSpPr>
        <p:spPr>
          <a:xfrm>
            <a:off x="251520" y="3717032"/>
            <a:ext cx="2962656" cy="775921"/>
          </a:xfrm>
          <a:custGeom>
            <a:avLst/>
            <a:gdLst>
              <a:gd name="connsiteX0" fmla="*/ 0 w 2962656"/>
              <a:gd name="connsiteY0" fmla="*/ 67036 h 402209"/>
              <a:gd name="connsiteX1" fmla="*/ 19634 w 2962656"/>
              <a:gd name="connsiteY1" fmla="*/ 19634 h 402209"/>
              <a:gd name="connsiteX2" fmla="*/ 67036 w 2962656"/>
              <a:gd name="connsiteY2" fmla="*/ 0 h 402209"/>
              <a:gd name="connsiteX3" fmla="*/ 2895620 w 2962656"/>
              <a:gd name="connsiteY3" fmla="*/ 0 h 402209"/>
              <a:gd name="connsiteX4" fmla="*/ 2943022 w 2962656"/>
              <a:gd name="connsiteY4" fmla="*/ 19634 h 402209"/>
              <a:gd name="connsiteX5" fmla="*/ 2962656 w 2962656"/>
              <a:gd name="connsiteY5" fmla="*/ 67036 h 402209"/>
              <a:gd name="connsiteX6" fmla="*/ 2962656 w 2962656"/>
              <a:gd name="connsiteY6" fmla="*/ 335173 h 402209"/>
              <a:gd name="connsiteX7" fmla="*/ 2943022 w 2962656"/>
              <a:gd name="connsiteY7" fmla="*/ 382575 h 402209"/>
              <a:gd name="connsiteX8" fmla="*/ 2895620 w 2962656"/>
              <a:gd name="connsiteY8" fmla="*/ 402209 h 402209"/>
              <a:gd name="connsiteX9" fmla="*/ 67036 w 2962656"/>
              <a:gd name="connsiteY9" fmla="*/ 402209 h 402209"/>
              <a:gd name="connsiteX10" fmla="*/ 19634 w 2962656"/>
              <a:gd name="connsiteY10" fmla="*/ 382575 h 402209"/>
              <a:gd name="connsiteX11" fmla="*/ 0 w 2962656"/>
              <a:gd name="connsiteY11" fmla="*/ 335173 h 402209"/>
              <a:gd name="connsiteX12" fmla="*/ 0 w 2962656"/>
              <a:gd name="connsiteY12" fmla="*/ 67036 h 40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62656" h="402209">
                <a:moveTo>
                  <a:pt x="0" y="67036"/>
                </a:moveTo>
                <a:cubicBezTo>
                  <a:pt x="0" y="49257"/>
                  <a:pt x="7063" y="32206"/>
                  <a:pt x="19634" y="19634"/>
                </a:cubicBezTo>
                <a:cubicBezTo>
                  <a:pt x="32206" y="7062"/>
                  <a:pt x="49257" y="0"/>
                  <a:pt x="67036" y="0"/>
                </a:cubicBezTo>
                <a:lnTo>
                  <a:pt x="2895620" y="0"/>
                </a:lnTo>
                <a:cubicBezTo>
                  <a:pt x="2913399" y="0"/>
                  <a:pt x="2930450" y="7063"/>
                  <a:pt x="2943022" y="19634"/>
                </a:cubicBezTo>
                <a:cubicBezTo>
                  <a:pt x="2955594" y="32206"/>
                  <a:pt x="2962656" y="49257"/>
                  <a:pt x="2962656" y="67036"/>
                </a:cubicBezTo>
                <a:lnTo>
                  <a:pt x="2962656" y="335173"/>
                </a:lnTo>
                <a:cubicBezTo>
                  <a:pt x="2962656" y="352952"/>
                  <a:pt x="2955593" y="370003"/>
                  <a:pt x="2943022" y="382575"/>
                </a:cubicBezTo>
                <a:cubicBezTo>
                  <a:pt x="2930450" y="395147"/>
                  <a:pt x="2913399" y="402209"/>
                  <a:pt x="2895620" y="402209"/>
                </a:cubicBezTo>
                <a:lnTo>
                  <a:pt x="67036" y="402209"/>
                </a:lnTo>
                <a:cubicBezTo>
                  <a:pt x="49257" y="402209"/>
                  <a:pt x="32206" y="395146"/>
                  <a:pt x="19634" y="382575"/>
                </a:cubicBezTo>
                <a:cubicBezTo>
                  <a:pt x="7062" y="370003"/>
                  <a:pt x="0" y="352952"/>
                  <a:pt x="0" y="335173"/>
                </a:cubicBezTo>
                <a:lnTo>
                  <a:pt x="0" y="67036"/>
                </a:lnTo>
                <a:close/>
              </a:path>
            </a:pathLst>
          </a:custGeom>
          <a:solidFill>
            <a:srgbClr val="E36C0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024" tIns="55829" rIns="92024" bIns="55829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dirty="0" smtClean="0"/>
              <a:t>Disposal</a:t>
            </a:r>
            <a:endParaRPr lang="en-AU" sz="1900" kern="1200" dirty="0"/>
          </a:p>
        </p:txBody>
      </p:sp>
      <p:sp>
        <p:nvSpPr>
          <p:cNvPr id="73" name="Freeform 72"/>
          <p:cNvSpPr/>
          <p:nvPr/>
        </p:nvSpPr>
        <p:spPr>
          <a:xfrm rot="10800000" flipH="1" flipV="1">
            <a:off x="3419872" y="3717032"/>
            <a:ext cx="5246241" cy="252000"/>
          </a:xfrm>
          <a:custGeom>
            <a:avLst/>
            <a:gdLst>
              <a:gd name="connsiteX0" fmla="*/ 0 w 5246241"/>
              <a:gd name="connsiteY0" fmla="*/ 24527 h 147160"/>
              <a:gd name="connsiteX1" fmla="*/ 7184 w 5246241"/>
              <a:gd name="connsiteY1" fmla="*/ 7184 h 147160"/>
              <a:gd name="connsiteX2" fmla="*/ 24527 w 5246241"/>
              <a:gd name="connsiteY2" fmla="*/ 0 h 147160"/>
              <a:gd name="connsiteX3" fmla="*/ 5221714 w 5246241"/>
              <a:gd name="connsiteY3" fmla="*/ 0 h 147160"/>
              <a:gd name="connsiteX4" fmla="*/ 5239057 w 5246241"/>
              <a:gd name="connsiteY4" fmla="*/ 7184 h 147160"/>
              <a:gd name="connsiteX5" fmla="*/ 5246241 w 5246241"/>
              <a:gd name="connsiteY5" fmla="*/ 24527 h 147160"/>
              <a:gd name="connsiteX6" fmla="*/ 5246241 w 5246241"/>
              <a:gd name="connsiteY6" fmla="*/ 122633 h 147160"/>
              <a:gd name="connsiteX7" fmla="*/ 5239057 w 5246241"/>
              <a:gd name="connsiteY7" fmla="*/ 139976 h 147160"/>
              <a:gd name="connsiteX8" fmla="*/ 5221714 w 5246241"/>
              <a:gd name="connsiteY8" fmla="*/ 147160 h 147160"/>
              <a:gd name="connsiteX9" fmla="*/ 24527 w 5246241"/>
              <a:gd name="connsiteY9" fmla="*/ 147160 h 147160"/>
              <a:gd name="connsiteX10" fmla="*/ 7184 w 5246241"/>
              <a:gd name="connsiteY10" fmla="*/ 139976 h 147160"/>
              <a:gd name="connsiteX11" fmla="*/ 0 w 5246241"/>
              <a:gd name="connsiteY11" fmla="*/ 122633 h 147160"/>
              <a:gd name="connsiteX12" fmla="*/ 0 w 5246241"/>
              <a:gd name="connsiteY12" fmla="*/ 24527 h 14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46241" h="147160">
                <a:moveTo>
                  <a:pt x="0" y="24527"/>
                </a:moveTo>
                <a:cubicBezTo>
                  <a:pt x="0" y="18022"/>
                  <a:pt x="2584" y="11783"/>
                  <a:pt x="7184" y="7184"/>
                </a:cubicBezTo>
                <a:cubicBezTo>
                  <a:pt x="11784" y="2584"/>
                  <a:pt x="18022" y="0"/>
                  <a:pt x="24527" y="0"/>
                </a:cubicBezTo>
                <a:lnTo>
                  <a:pt x="5221714" y="0"/>
                </a:lnTo>
                <a:cubicBezTo>
                  <a:pt x="5228219" y="0"/>
                  <a:pt x="5234458" y="2584"/>
                  <a:pt x="5239057" y="7184"/>
                </a:cubicBezTo>
                <a:cubicBezTo>
                  <a:pt x="5243657" y="11784"/>
                  <a:pt x="5246241" y="18022"/>
                  <a:pt x="5246241" y="24527"/>
                </a:cubicBezTo>
                <a:lnTo>
                  <a:pt x="5246241" y="122633"/>
                </a:lnTo>
                <a:cubicBezTo>
                  <a:pt x="5246241" y="129138"/>
                  <a:pt x="5243657" y="135377"/>
                  <a:pt x="5239057" y="139976"/>
                </a:cubicBezTo>
                <a:cubicBezTo>
                  <a:pt x="5234457" y="144576"/>
                  <a:pt x="5228219" y="147160"/>
                  <a:pt x="5221714" y="147160"/>
                </a:cubicBezTo>
                <a:lnTo>
                  <a:pt x="24527" y="147160"/>
                </a:lnTo>
                <a:cubicBezTo>
                  <a:pt x="18022" y="147160"/>
                  <a:pt x="11783" y="144576"/>
                  <a:pt x="7184" y="139976"/>
                </a:cubicBezTo>
                <a:cubicBezTo>
                  <a:pt x="2584" y="135376"/>
                  <a:pt x="0" y="129138"/>
                  <a:pt x="0" y="122633"/>
                </a:cubicBezTo>
                <a:lnTo>
                  <a:pt x="0" y="24527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541287"/>
              <a:satOff val="21309"/>
              <a:lumOff val="-2512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854" tIns="20519" rIns="33854" bIns="20519" numCol="1" spcCol="127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Records management policy </a:t>
            </a:r>
          </a:p>
        </p:txBody>
      </p:sp>
      <p:sp>
        <p:nvSpPr>
          <p:cNvPr id="74" name="Freeform 73"/>
          <p:cNvSpPr/>
          <p:nvPr/>
        </p:nvSpPr>
        <p:spPr>
          <a:xfrm rot="10800000" flipH="1" flipV="1">
            <a:off x="3419872" y="4005064"/>
            <a:ext cx="5246241" cy="252000"/>
          </a:xfrm>
          <a:custGeom>
            <a:avLst/>
            <a:gdLst>
              <a:gd name="connsiteX0" fmla="*/ 0 w 5246241"/>
              <a:gd name="connsiteY0" fmla="*/ 24527 h 147160"/>
              <a:gd name="connsiteX1" fmla="*/ 7184 w 5246241"/>
              <a:gd name="connsiteY1" fmla="*/ 7184 h 147160"/>
              <a:gd name="connsiteX2" fmla="*/ 24527 w 5246241"/>
              <a:gd name="connsiteY2" fmla="*/ 0 h 147160"/>
              <a:gd name="connsiteX3" fmla="*/ 5221714 w 5246241"/>
              <a:gd name="connsiteY3" fmla="*/ 0 h 147160"/>
              <a:gd name="connsiteX4" fmla="*/ 5239057 w 5246241"/>
              <a:gd name="connsiteY4" fmla="*/ 7184 h 147160"/>
              <a:gd name="connsiteX5" fmla="*/ 5246241 w 5246241"/>
              <a:gd name="connsiteY5" fmla="*/ 24527 h 147160"/>
              <a:gd name="connsiteX6" fmla="*/ 5246241 w 5246241"/>
              <a:gd name="connsiteY6" fmla="*/ 122633 h 147160"/>
              <a:gd name="connsiteX7" fmla="*/ 5239057 w 5246241"/>
              <a:gd name="connsiteY7" fmla="*/ 139976 h 147160"/>
              <a:gd name="connsiteX8" fmla="*/ 5221714 w 5246241"/>
              <a:gd name="connsiteY8" fmla="*/ 147160 h 147160"/>
              <a:gd name="connsiteX9" fmla="*/ 24527 w 5246241"/>
              <a:gd name="connsiteY9" fmla="*/ 147160 h 147160"/>
              <a:gd name="connsiteX10" fmla="*/ 7184 w 5246241"/>
              <a:gd name="connsiteY10" fmla="*/ 139976 h 147160"/>
              <a:gd name="connsiteX11" fmla="*/ 0 w 5246241"/>
              <a:gd name="connsiteY11" fmla="*/ 122633 h 147160"/>
              <a:gd name="connsiteX12" fmla="*/ 0 w 5246241"/>
              <a:gd name="connsiteY12" fmla="*/ 24527 h 14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46241" h="147160">
                <a:moveTo>
                  <a:pt x="0" y="24527"/>
                </a:moveTo>
                <a:cubicBezTo>
                  <a:pt x="0" y="18022"/>
                  <a:pt x="2584" y="11783"/>
                  <a:pt x="7184" y="7184"/>
                </a:cubicBezTo>
                <a:cubicBezTo>
                  <a:pt x="11784" y="2584"/>
                  <a:pt x="18022" y="0"/>
                  <a:pt x="24527" y="0"/>
                </a:cubicBezTo>
                <a:lnTo>
                  <a:pt x="5221714" y="0"/>
                </a:lnTo>
                <a:cubicBezTo>
                  <a:pt x="5228219" y="0"/>
                  <a:pt x="5234458" y="2584"/>
                  <a:pt x="5239057" y="7184"/>
                </a:cubicBezTo>
                <a:cubicBezTo>
                  <a:pt x="5243657" y="11784"/>
                  <a:pt x="5246241" y="18022"/>
                  <a:pt x="5246241" y="24527"/>
                </a:cubicBezTo>
                <a:lnTo>
                  <a:pt x="5246241" y="122633"/>
                </a:lnTo>
                <a:cubicBezTo>
                  <a:pt x="5246241" y="129138"/>
                  <a:pt x="5243657" y="135377"/>
                  <a:pt x="5239057" y="139976"/>
                </a:cubicBezTo>
                <a:cubicBezTo>
                  <a:pt x="5234457" y="144576"/>
                  <a:pt x="5228219" y="147160"/>
                  <a:pt x="5221714" y="147160"/>
                </a:cubicBezTo>
                <a:lnTo>
                  <a:pt x="24527" y="147160"/>
                </a:lnTo>
                <a:cubicBezTo>
                  <a:pt x="18022" y="147160"/>
                  <a:pt x="11783" y="144576"/>
                  <a:pt x="7184" y="139976"/>
                </a:cubicBezTo>
                <a:cubicBezTo>
                  <a:pt x="2584" y="135376"/>
                  <a:pt x="0" y="129138"/>
                  <a:pt x="0" y="122633"/>
                </a:cubicBezTo>
                <a:lnTo>
                  <a:pt x="0" y="24527"/>
                </a:lnTo>
                <a:close/>
              </a:path>
            </a:pathLst>
          </a:custGeom>
          <a:solidFill>
            <a:srgbClr val="57A7FF">
              <a:alpha val="9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631502"/>
              <a:satOff val="24861"/>
              <a:lumOff val="-293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854" tIns="20519" rIns="33854" bIns="20519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200" kern="1200" dirty="0" smtClean="0"/>
              <a:t>Records management procedure</a:t>
            </a:r>
            <a:endParaRPr lang="en-AU" sz="1200" kern="1200" dirty="0"/>
          </a:p>
        </p:txBody>
      </p:sp>
      <p:sp>
        <p:nvSpPr>
          <p:cNvPr id="75" name="Freeform 74"/>
          <p:cNvSpPr/>
          <p:nvPr/>
        </p:nvSpPr>
        <p:spPr>
          <a:xfrm rot="10800000" flipH="1" flipV="1">
            <a:off x="3419872" y="4293096"/>
            <a:ext cx="5246241" cy="252000"/>
          </a:xfrm>
          <a:custGeom>
            <a:avLst/>
            <a:gdLst>
              <a:gd name="connsiteX0" fmla="*/ 0 w 5246241"/>
              <a:gd name="connsiteY0" fmla="*/ 24527 h 147160"/>
              <a:gd name="connsiteX1" fmla="*/ 7184 w 5246241"/>
              <a:gd name="connsiteY1" fmla="*/ 7184 h 147160"/>
              <a:gd name="connsiteX2" fmla="*/ 24527 w 5246241"/>
              <a:gd name="connsiteY2" fmla="*/ 0 h 147160"/>
              <a:gd name="connsiteX3" fmla="*/ 5221714 w 5246241"/>
              <a:gd name="connsiteY3" fmla="*/ 0 h 147160"/>
              <a:gd name="connsiteX4" fmla="*/ 5239057 w 5246241"/>
              <a:gd name="connsiteY4" fmla="*/ 7184 h 147160"/>
              <a:gd name="connsiteX5" fmla="*/ 5246241 w 5246241"/>
              <a:gd name="connsiteY5" fmla="*/ 24527 h 147160"/>
              <a:gd name="connsiteX6" fmla="*/ 5246241 w 5246241"/>
              <a:gd name="connsiteY6" fmla="*/ 122633 h 147160"/>
              <a:gd name="connsiteX7" fmla="*/ 5239057 w 5246241"/>
              <a:gd name="connsiteY7" fmla="*/ 139976 h 147160"/>
              <a:gd name="connsiteX8" fmla="*/ 5221714 w 5246241"/>
              <a:gd name="connsiteY8" fmla="*/ 147160 h 147160"/>
              <a:gd name="connsiteX9" fmla="*/ 24527 w 5246241"/>
              <a:gd name="connsiteY9" fmla="*/ 147160 h 147160"/>
              <a:gd name="connsiteX10" fmla="*/ 7184 w 5246241"/>
              <a:gd name="connsiteY10" fmla="*/ 139976 h 147160"/>
              <a:gd name="connsiteX11" fmla="*/ 0 w 5246241"/>
              <a:gd name="connsiteY11" fmla="*/ 122633 h 147160"/>
              <a:gd name="connsiteX12" fmla="*/ 0 w 5246241"/>
              <a:gd name="connsiteY12" fmla="*/ 24527 h 14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46241" h="147160">
                <a:moveTo>
                  <a:pt x="0" y="24527"/>
                </a:moveTo>
                <a:cubicBezTo>
                  <a:pt x="0" y="18022"/>
                  <a:pt x="2584" y="11783"/>
                  <a:pt x="7184" y="7184"/>
                </a:cubicBezTo>
                <a:cubicBezTo>
                  <a:pt x="11784" y="2584"/>
                  <a:pt x="18022" y="0"/>
                  <a:pt x="24527" y="0"/>
                </a:cubicBezTo>
                <a:lnTo>
                  <a:pt x="5221714" y="0"/>
                </a:lnTo>
                <a:cubicBezTo>
                  <a:pt x="5228219" y="0"/>
                  <a:pt x="5234458" y="2584"/>
                  <a:pt x="5239057" y="7184"/>
                </a:cubicBezTo>
                <a:cubicBezTo>
                  <a:pt x="5243657" y="11784"/>
                  <a:pt x="5246241" y="18022"/>
                  <a:pt x="5246241" y="24527"/>
                </a:cubicBezTo>
                <a:lnTo>
                  <a:pt x="5246241" y="122633"/>
                </a:lnTo>
                <a:cubicBezTo>
                  <a:pt x="5246241" y="129138"/>
                  <a:pt x="5243657" y="135377"/>
                  <a:pt x="5239057" y="139976"/>
                </a:cubicBezTo>
                <a:cubicBezTo>
                  <a:pt x="5234457" y="144576"/>
                  <a:pt x="5228219" y="147160"/>
                  <a:pt x="5221714" y="147160"/>
                </a:cubicBezTo>
                <a:lnTo>
                  <a:pt x="24527" y="147160"/>
                </a:lnTo>
                <a:cubicBezTo>
                  <a:pt x="18022" y="147160"/>
                  <a:pt x="11783" y="144576"/>
                  <a:pt x="7184" y="139976"/>
                </a:cubicBezTo>
                <a:cubicBezTo>
                  <a:pt x="2584" y="135376"/>
                  <a:pt x="0" y="129138"/>
                  <a:pt x="0" y="122633"/>
                </a:cubicBezTo>
                <a:lnTo>
                  <a:pt x="0" y="24527"/>
                </a:lnTo>
                <a:close/>
              </a:path>
            </a:pathLst>
          </a:custGeom>
          <a:solidFill>
            <a:srgbClr val="FFB84F">
              <a:alpha val="8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631502"/>
              <a:satOff val="24861"/>
              <a:lumOff val="-293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854" tIns="20519" rIns="33854" bIns="20519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200" kern="1200" dirty="0" smtClean="0"/>
              <a:t>Retention and Disposal procedure</a:t>
            </a:r>
            <a:endParaRPr lang="en-AU" sz="1200" kern="1200" dirty="0"/>
          </a:p>
        </p:txBody>
      </p:sp>
      <p:sp>
        <p:nvSpPr>
          <p:cNvPr id="77" name="Freeform 76"/>
          <p:cNvSpPr/>
          <p:nvPr/>
        </p:nvSpPr>
        <p:spPr>
          <a:xfrm>
            <a:off x="251520" y="4581128"/>
            <a:ext cx="2962656" cy="775921"/>
          </a:xfrm>
          <a:custGeom>
            <a:avLst/>
            <a:gdLst>
              <a:gd name="connsiteX0" fmla="*/ 0 w 2962656"/>
              <a:gd name="connsiteY0" fmla="*/ 67036 h 402209"/>
              <a:gd name="connsiteX1" fmla="*/ 19634 w 2962656"/>
              <a:gd name="connsiteY1" fmla="*/ 19634 h 402209"/>
              <a:gd name="connsiteX2" fmla="*/ 67036 w 2962656"/>
              <a:gd name="connsiteY2" fmla="*/ 0 h 402209"/>
              <a:gd name="connsiteX3" fmla="*/ 2895620 w 2962656"/>
              <a:gd name="connsiteY3" fmla="*/ 0 h 402209"/>
              <a:gd name="connsiteX4" fmla="*/ 2943022 w 2962656"/>
              <a:gd name="connsiteY4" fmla="*/ 19634 h 402209"/>
              <a:gd name="connsiteX5" fmla="*/ 2962656 w 2962656"/>
              <a:gd name="connsiteY5" fmla="*/ 67036 h 402209"/>
              <a:gd name="connsiteX6" fmla="*/ 2962656 w 2962656"/>
              <a:gd name="connsiteY6" fmla="*/ 335173 h 402209"/>
              <a:gd name="connsiteX7" fmla="*/ 2943022 w 2962656"/>
              <a:gd name="connsiteY7" fmla="*/ 382575 h 402209"/>
              <a:gd name="connsiteX8" fmla="*/ 2895620 w 2962656"/>
              <a:gd name="connsiteY8" fmla="*/ 402209 h 402209"/>
              <a:gd name="connsiteX9" fmla="*/ 67036 w 2962656"/>
              <a:gd name="connsiteY9" fmla="*/ 402209 h 402209"/>
              <a:gd name="connsiteX10" fmla="*/ 19634 w 2962656"/>
              <a:gd name="connsiteY10" fmla="*/ 382575 h 402209"/>
              <a:gd name="connsiteX11" fmla="*/ 0 w 2962656"/>
              <a:gd name="connsiteY11" fmla="*/ 335173 h 402209"/>
              <a:gd name="connsiteX12" fmla="*/ 0 w 2962656"/>
              <a:gd name="connsiteY12" fmla="*/ 67036 h 40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62656" h="402209">
                <a:moveTo>
                  <a:pt x="0" y="67036"/>
                </a:moveTo>
                <a:cubicBezTo>
                  <a:pt x="0" y="49257"/>
                  <a:pt x="7063" y="32206"/>
                  <a:pt x="19634" y="19634"/>
                </a:cubicBezTo>
                <a:cubicBezTo>
                  <a:pt x="32206" y="7062"/>
                  <a:pt x="49257" y="0"/>
                  <a:pt x="67036" y="0"/>
                </a:cubicBezTo>
                <a:lnTo>
                  <a:pt x="2895620" y="0"/>
                </a:lnTo>
                <a:cubicBezTo>
                  <a:pt x="2913399" y="0"/>
                  <a:pt x="2930450" y="7063"/>
                  <a:pt x="2943022" y="19634"/>
                </a:cubicBezTo>
                <a:cubicBezTo>
                  <a:pt x="2955594" y="32206"/>
                  <a:pt x="2962656" y="49257"/>
                  <a:pt x="2962656" y="67036"/>
                </a:cubicBezTo>
                <a:lnTo>
                  <a:pt x="2962656" y="335173"/>
                </a:lnTo>
                <a:cubicBezTo>
                  <a:pt x="2962656" y="352952"/>
                  <a:pt x="2955593" y="370003"/>
                  <a:pt x="2943022" y="382575"/>
                </a:cubicBezTo>
                <a:cubicBezTo>
                  <a:pt x="2930450" y="395147"/>
                  <a:pt x="2913399" y="402209"/>
                  <a:pt x="2895620" y="402209"/>
                </a:cubicBezTo>
                <a:lnTo>
                  <a:pt x="67036" y="402209"/>
                </a:lnTo>
                <a:cubicBezTo>
                  <a:pt x="49257" y="402209"/>
                  <a:pt x="32206" y="395146"/>
                  <a:pt x="19634" y="382575"/>
                </a:cubicBezTo>
                <a:cubicBezTo>
                  <a:pt x="7062" y="370003"/>
                  <a:pt x="0" y="352952"/>
                  <a:pt x="0" y="335173"/>
                </a:cubicBezTo>
                <a:lnTo>
                  <a:pt x="0" y="67036"/>
                </a:lnTo>
                <a:close/>
              </a:path>
            </a:pathLst>
          </a:custGeom>
          <a:solidFill>
            <a:srgbClr val="5F497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90215"/>
              <a:satOff val="3552"/>
              <a:lumOff val="-4187"/>
              <a:alphaOff val="0"/>
            </a:schemeClr>
          </a:fillRef>
          <a:effectRef idx="0">
            <a:schemeClr val="accent5">
              <a:hueOff val="90215"/>
              <a:satOff val="3552"/>
              <a:lumOff val="-418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024" tIns="55829" rIns="92024" bIns="55829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/>
              <a:t>Procedures and Systems</a:t>
            </a:r>
            <a:endParaRPr lang="en-AU" sz="1900" kern="1200" dirty="0"/>
          </a:p>
        </p:txBody>
      </p:sp>
      <p:sp>
        <p:nvSpPr>
          <p:cNvPr id="79" name="Freeform 78"/>
          <p:cNvSpPr/>
          <p:nvPr/>
        </p:nvSpPr>
        <p:spPr>
          <a:xfrm flipH="1">
            <a:off x="3419872" y="4725144"/>
            <a:ext cx="5246241" cy="252000"/>
          </a:xfrm>
          <a:custGeom>
            <a:avLst/>
            <a:gdLst>
              <a:gd name="connsiteX0" fmla="*/ 0 w 5246241"/>
              <a:gd name="connsiteY0" fmla="*/ 24527 h 147160"/>
              <a:gd name="connsiteX1" fmla="*/ 7184 w 5246241"/>
              <a:gd name="connsiteY1" fmla="*/ 7184 h 147160"/>
              <a:gd name="connsiteX2" fmla="*/ 24527 w 5246241"/>
              <a:gd name="connsiteY2" fmla="*/ 0 h 147160"/>
              <a:gd name="connsiteX3" fmla="*/ 5221714 w 5246241"/>
              <a:gd name="connsiteY3" fmla="*/ 0 h 147160"/>
              <a:gd name="connsiteX4" fmla="*/ 5239057 w 5246241"/>
              <a:gd name="connsiteY4" fmla="*/ 7184 h 147160"/>
              <a:gd name="connsiteX5" fmla="*/ 5246241 w 5246241"/>
              <a:gd name="connsiteY5" fmla="*/ 24527 h 147160"/>
              <a:gd name="connsiteX6" fmla="*/ 5246241 w 5246241"/>
              <a:gd name="connsiteY6" fmla="*/ 122633 h 147160"/>
              <a:gd name="connsiteX7" fmla="*/ 5239057 w 5246241"/>
              <a:gd name="connsiteY7" fmla="*/ 139976 h 147160"/>
              <a:gd name="connsiteX8" fmla="*/ 5221714 w 5246241"/>
              <a:gd name="connsiteY8" fmla="*/ 147160 h 147160"/>
              <a:gd name="connsiteX9" fmla="*/ 24527 w 5246241"/>
              <a:gd name="connsiteY9" fmla="*/ 147160 h 147160"/>
              <a:gd name="connsiteX10" fmla="*/ 7184 w 5246241"/>
              <a:gd name="connsiteY10" fmla="*/ 139976 h 147160"/>
              <a:gd name="connsiteX11" fmla="*/ 0 w 5246241"/>
              <a:gd name="connsiteY11" fmla="*/ 122633 h 147160"/>
              <a:gd name="connsiteX12" fmla="*/ 0 w 5246241"/>
              <a:gd name="connsiteY12" fmla="*/ 24527 h 14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46241" h="147160">
                <a:moveTo>
                  <a:pt x="0" y="24527"/>
                </a:moveTo>
                <a:cubicBezTo>
                  <a:pt x="0" y="18022"/>
                  <a:pt x="2584" y="11783"/>
                  <a:pt x="7184" y="7184"/>
                </a:cubicBezTo>
                <a:cubicBezTo>
                  <a:pt x="11784" y="2584"/>
                  <a:pt x="18022" y="0"/>
                  <a:pt x="24527" y="0"/>
                </a:cubicBezTo>
                <a:lnTo>
                  <a:pt x="5221714" y="0"/>
                </a:lnTo>
                <a:cubicBezTo>
                  <a:pt x="5228219" y="0"/>
                  <a:pt x="5234458" y="2584"/>
                  <a:pt x="5239057" y="7184"/>
                </a:cubicBezTo>
                <a:cubicBezTo>
                  <a:pt x="5243657" y="11784"/>
                  <a:pt x="5246241" y="18022"/>
                  <a:pt x="5246241" y="24527"/>
                </a:cubicBezTo>
                <a:lnTo>
                  <a:pt x="5246241" y="122633"/>
                </a:lnTo>
                <a:cubicBezTo>
                  <a:pt x="5246241" y="129138"/>
                  <a:pt x="5243657" y="135377"/>
                  <a:pt x="5239057" y="139976"/>
                </a:cubicBezTo>
                <a:cubicBezTo>
                  <a:pt x="5234457" y="144576"/>
                  <a:pt x="5228219" y="147160"/>
                  <a:pt x="5221714" y="147160"/>
                </a:cubicBezTo>
                <a:lnTo>
                  <a:pt x="24527" y="147160"/>
                </a:lnTo>
                <a:cubicBezTo>
                  <a:pt x="18022" y="147160"/>
                  <a:pt x="11783" y="144576"/>
                  <a:pt x="7184" y="139976"/>
                </a:cubicBezTo>
                <a:cubicBezTo>
                  <a:pt x="2584" y="135376"/>
                  <a:pt x="0" y="129138"/>
                  <a:pt x="0" y="122633"/>
                </a:cubicBezTo>
                <a:lnTo>
                  <a:pt x="0" y="24527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721716"/>
              <a:satOff val="28412"/>
              <a:lumOff val="-3349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854" tIns="20519" rIns="33854" bIns="20519" numCol="1" spcCol="127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Records management policy </a:t>
            </a:r>
          </a:p>
        </p:txBody>
      </p:sp>
      <p:sp>
        <p:nvSpPr>
          <p:cNvPr id="80" name="Freeform 79"/>
          <p:cNvSpPr/>
          <p:nvPr/>
        </p:nvSpPr>
        <p:spPr>
          <a:xfrm flipH="1">
            <a:off x="3419872" y="5013176"/>
            <a:ext cx="5246241" cy="252000"/>
          </a:xfrm>
          <a:custGeom>
            <a:avLst/>
            <a:gdLst>
              <a:gd name="connsiteX0" fmla="*/ 0 w 5246241"/>
              <a:gd name="connsiteY0" fmla="*/ 24527 h 147160"/>
              <a:gd name="connsiteX1" fmla="*/ 7184 w 5246241"/>
              <a:gd name="connsiteY1" fmla="*/ 7184 h 147160"/>
              <a:gd name="connsiteX2" fmla="*/ 24527 w 5246241"/>
              <a:gd name="connsiteY2" fmla="*/ 0 h 147160"/>
              <a:gd name="connsiteX3" fmla="*/ 5221714 w 5246241"/>
              <a:gd name="connsiteY3" fmla="*/ 0 h 147160"/>
              <a:gd name="connsiteX4" fmla="*/ 5239057 w 5246241"/>
              <a:gd name="connsiteY4" fmla="*/ 7184 h 147160"/>
              <a:gd name="connsiteX5" fmla="*/ 5246241 w 5246241"/>
              <a:gd name="connsiteY5" fmla="*/ 24527 h 147160"/>
              <a:gd name="connsiteX6" fmla="*/ 5246241 w 5246241"/>
              <a:gd name="connsiteY6" fmla="*/ 122633 h 147160"/>
              <a:gd name="connsiteX7" fmla="*/ 5239057 w 5246241"/>
              <a:gd name="connsiteY7" fmla="*/ 139976 h 147160"/>
              <a:gd name="connsiteX8" fmla="*/ 5221714 w 5246241"/>
              <a:gd name="connsiteY8" fmla="*/ 147160 h 147160"/>
              <a:gd name="connsiteX9" fmla="*/ 24527 w 5246241"/>
              <a:gd name="connsiteY9" fmla="*/ 147160 h 147160"/>
              <a:gd name="connsiteX10" fmla="*/ 7184 w 5246241"/>
              <a:gd name="connsiteY10" fmla="*/ 139976 h 147160"/>
              <a:gd name="connsiteX11" fmla="*/ 0 w 5246241"/>
              <a:gd name="connsiteY11" fmla="*/ 122633 h 147160"/>
              <a:gd name="connsiteX12" fmla="*/ 0 w 5246241"/>
              <a:gd name="connsiteY12" fmla="*/ 24527 h 14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46241" h="147160">
                <a:moveTo>
                  <a:pt x="0" y="24527"/>
                </a:moveTo>
                <a:cubicBezTo>
                  <a:pt x="0" y="18022"/>
                  <a:pt x="2584" y="11783"/>
                  <a:pt x="7184" y="7184"/>
                </a:cubicBezTo>
                <a:cubicBezTo>
                  <a:pt x="11784" y="2584"/>
                  <a:pt x="18022" y="0"/>
                  <a:pt x="24527" y="0"/>
                </a:cubicBezTo>
                <a:lnTo>
                  <a:pt x="5221714" y="0"/>
                </a:lnTo>
                <a:cubicBezTo>
                  <a:pt x="5228219" y="0"/>
                  <a:pt x="5234458" y="2584"/>
                  <a:pt x="5239057" y="7184"/>
                </a:cubicBezTo>
                <a:cubicBezTo>
                  <a:pt x="5243657" y="11784"/>
                  <a:pt x="5246241" y="18022"/>
                  <a:pt x="5246241" y="24527"/>
                </a:cubicBezTo>
                <a:lnTo>
                  <a:pt x="5246241" y="122633"/>
                </a:lnTo>
                <a:cubicBezTo>
                  <a:pt x="5246241" y="129138"/>
                  <a:pt x="5243657" y="135377"/>
                  <a:pt x="5239057" y="139976"/>
                </a:cubicBezTo>
                <a:cubicBezTo>
                  <a:pt x="5234457" y="144576"/>
                  <a:pt x="5228219" y="147160"/>
                  <a:pt x="5221714" y="147160"/>
                </a:cubicBezTo>
                <a:lnTo>
                  <a:pt x="24527" y="147160"/>
                </a:lnTo>
                <a:cubicBezTo>
                  <a:pt x="18022" y="147160"/>
                  <a:pt x="11783" y="144576"/>
                  <a:pt x="7184" y="139976"/>
                </a:cubicBezTo>
                <a:cubicBezTo>
                  <a:pt x="2584" y="135376"/>
                  <a:pt x="0" y="129138"/>
                  <a:pt x="0" y="122633"/>
                </a:cubicBezTo>
                <a:lnTo>
                  <a:pt x="0" y="24527"/>
                </a:lnTo>
                <a:close/>
              </a:path>
            </a:pathLst>
          </a:custGeom>
          <a:solidFill>
            <a:srgbClr val="57A7FF">
              <a:alpha val="9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811931"/>
              <a:satOff val="31964"/>
              <a:lumOff val="-3768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854" tIns="20519" rIns="33854" bIns="20519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200" kern="1200" dirty="0" smtClean="0"/>
              <a:t>Records management procedure</a:t>
            </a:r>
            <a:endParaRPr lang="en-AU" sz="1200" kern="1200" dirty="0"/>
          </a:p>
        </p:txBody>
      </p:sp>
      <p:sp>
        <p:nvSpPr>
          <p:cNvPr id="82" name="Freeform 81"/>
          <p:cNvSpPr/>
          <p:nvPr/>
        </p:nvSpPr>
        <p:spPr>
          <a:xfrm>
            <a:off x="251520" y="5445224"/>
            <a:ext cx="2962656" cy="775921"/>
          </a:xfrm>
          <a:custGeom>
            <a:avLst/>
            <a:gdLst>
              <a:gd name="connsiteX0" fmla="*/ 0 w 2962656"/>
              <a:gd name="connsiteY0" fmla="*/ 67036 h 402209"/>
              <a:gd name="connsiteX1" fmla="*/ 19634 w 2962656"/>
              <a:gd name="connsiteY1" fmla="*/ 19634 h 402209"/>
              <a:gd name="connsiteX2" fmla="*/ 67036 w 2962656"/>
              <a:gd name="connsiteY2" fmla="*/ 0 h 402209"/>
              <a:gd name="connsiteX3" fmla="*/ 2895620 w 2962656"/>
              <a:gd name="connsiteY3" fmla="*/ 0 h 402209"/>
              <a:gd name="connsiteX4" fmla="*/ 2943022 w 2962656"/>
              <a:gd name="connsiteY4" fmla="*/ 19634 h 402209"/>
              <a:gd name="connsiteX5" fmla="*/ 2962656 w 2962656"/>
              <a:gd name="connsiteY5" fmla="*/ 67036 h 402209"/>
              <a:gd name="connsiteX6" fmla="*/ 2962656 w 2962656"/>
              <a:gd name="connsiteY6" fmla="*/ 335173 h 402209"/>
              <a:gd name="connsiteX7" fmla="*/ 2943022 w 2962656"/>
              <a:gd name="connsiteY7" fmla="*/ 382575 h 402209"/>
              <a:gd name="connsiteX8" fmla="*/ 2895620 w 2962656"/>
              <a:gd name="connsiteY8" fmla="*/ 402209 h 402209"/>
              <a:gd name="connsiteX9" fmla="*/ 67036 w 2962656"/>
              <a:gd name="connsiteY9" fmla="*/ 402209 h 402209"/>
              <a:gd name="connsiteX10" fmla="*/ 19634 w 2962656"/>
              <a:gd name="connsiteY10" fmla="*/ 382575 h 402209"/>
              <a:gd name="connsiteX11" fmla="*/ 0 w 2962656"/>
              <a:gd name="connsiteY11" fmla="*/ 335173 h 402209"/>
              <a:gd name="connsiteX12" fmla="*/ 0 w 2962656"/>
              <a:gd name="connsiteY12" fmla="*/ 67036 h 40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62656" h="402209">
                <a:moveTo>
                  <a:pt x="0" y="67036"/>
                </a:moveTo>
                <a:cubicBezTo>
                  <a:pt x="0" y="49257"/>
                  <a:pt x="7063" y="32206"/>
                  <a:pt x="19634" y="19634"/>
                </a:cubicBezTo>
                <a:cubicBezTo>
                  <a:pt x="32206" y="7062"/>
                  <a:pt x="49257" y="0"/>
                  <a:pt x="67036" y="0"/>
                </a:cubicBezTo>
                <a:lnTo>
                  <a:pt x="2895620" y="0"/>
                </a:lnTo>
                <a:cubicBezTo>
                  <a:pt x="2913399" y="0"/>
                  <a:pt x="2930450" y="7063"/>
                  <a:pt x="2943022" y="19634"/>
                </a:cubicBezTo>
                <a:cubicBezTo>
                  <a:pt x="2955594" y="32206"/>
                  <a:pt x="2962656" y="49257"/>
                  <a:pt x="2962656" y="67036"/>
                </a:cubicBezTo>
                <a:lnTo>
                  <a:pt x="2962656" y="335173"/>
                </a:lnTo>
                <a:cubicBezTo>
                  <a:pt x="2962656" y="352952"/>
                  <a:pt x="2955593" y="370003"/>
                  <a:pt x="2943022" y="382575"/>
                </a:cubicBezTo>
                <a:cubicBezTo>
                  <a:pt x="2930450" y="395147"/>
                  <a:pt x="2913399" y="402209"/>
                  <a:pt x="2895620" y="402209"/>
                </a:cubicBezTo>
                <a:lnTo>
                  <a:pt x="67036" y="402209"/>
                </a:lnTo>
                <a:cubicBezTo>
                  <a:pt x="49257" y="402209"/>
                  <a:pt x="32206" y="395146"/>
                  <a:pt x="19634" y="382575"/>
                </a:cubicBezTo>
                <a:cubicBezTo>
                  <a:pt x="7062" y="370003"/>
                  <a:pt x="0" y="352952"/>
                  <a:pt x="0" y="335173"/>
                </a:cubicBezTo>
                <a:lnTo>
                  <a:pt x="0" y="67036"/>
                </a:lnTo>
                <a:close/>
              </a:path>
            </a:pathLst>
          </a:custGeom>
          <a:solidFill>
            <a:srgbClr val="92CDD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024" tIns="55829" rIns="92024" bIns="55829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/>
              <a:t>Storage</a:t>
            </a:r>
            <a:endParaRPr lang="en-AU" sz="1900" kern="1200" dirty="0"/>
          </a:p>
        </p:txBody>
      </p:sp>
      <p:sp>
        <p:nvSpPr>
          <p:cNvPr id="83" name="Freeform 82"/>
          <p:cNvSpPr/>
          <p:nvPr/>
        </p:nvSpPr>
        <p:spPr>
          <a:xfrm rot="10800000" flipH="1" flipV="1">
            <a:off x="3419872" y="5445224"/>
            <a:ext cx="5246241" cy="252000"/>
          </a:xfrm>
          <a:custGeom>
            <a:avLst/>
            <a:gdLst>
              <a:gd name="connsiteX0" fmla="*/ 0 w 5246241"/>
              <a:gd name="connsiteY0" fmla="*/ 24527 h 147160"/>
              <a:gd name="connsiteX1" fmla="*/ 7184 w 5246241"/>
              <a:gd name="connsiteY1" fmla="*/ 7184 h 147160"/>
              <a:gd name="connsiteX2" fmla="*/ 24527 w 5246241"/>
              <a:gd name="connsiteY2" fmla="*/ 0 h 147160"/>
              <a:gd name="connsiteX3" fmla="*/ 5221714 w 5246241"/>
              <a:gd name="connsiteY3" fmla="*/ 0 h 147160"/>
              <a:gd name="connsiteX4" fmla="*/ 5239057 w 5246241"/>
              <a:gd name="connsiteY4" fmla="*/ 7184 h 147160"/>
              <a:gd name="connsiteX5" fmla="*/ 5246241 w 5246241"/>
              <a:gd name="connsiteY5" fmla="*/ 24527 h 147160"/>
              <a:gd name="connsiteX6" fmla="*/ 5246241 w 5246241"/>
              <a:gd name="connsiteY6" fmla="*/ 122633 h 147160"/>
              <a:gd name="connsiteX7" fmla="*/ 5239057 w 5246241"/>
              <a:gd name="connsiteY7" fmla="*/ 139976 h 147160"/>
              <a:gd name="connsiteX8" fmla="*/ 5221714 w 5246241"/>
              <a:gd name="connsiteY8" fmla="*/ 147160 h 147160"/>
              <a:gd name="connsiteX9" fmla="*/ 24527 w 5246241"/>
              <a:gd name="connsiteY9" fmla="*/ 147160 h 147160"/>
              <a:gd name="connsiteX10" fmla="*/ 7184 w 5246241"/>
              <a:gd name="connsiteY10" fmla="*/ 139976 h 147160"/>
              <a:gd name="connsiteX11" fmla="*/ 0 w 5246241"/>
              <a:gd name="connsiteY11" fmla="*/ 122633 h 147160"/>
              <a:gd name="connsiteX12" fmla="*/ 0 w 5246241"/>
              <a:gd name="connsiteY12" fmla="*/ 24527 h 14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46241" h="147160">
                <a:moveTo>
                  <a:pt x="0" y="24527"/>
                </a:moveTo>
                <a:cubicBezTo>
                  <a:pt x="0" y="18022"/>
                  <a:pt x="2584" y="11783"/>
                  <a:pt x="7184" y="7184"/>
                </a:cubicBezTo>
                <a:cubicBezTo>
                  <a:pt x="11784" y="2584"/>
                  <a:pt x="18022" y="0"/>
                  <a:pt x="24527" y="0"/>
                </a:cubicBezTo>
                <a:lnTo>
                  <a:pt x="5221714" y="0"/>
                </a:lnTo>
                <a:cubicBezTo>
                  <a:pt x="5228219" y="0"/>
                  <a:pt x="5234458" y="2584"/>
                  <a:pt x="5239057" y="7184"/>
                </a:cubicBezTo>
                <a:cubicBezTo>
                  <a:pt x="5243657" y="11784"/>
                  <a:pt x="5246241" y="18022"/>
                  <a:pt x="5246241" y="24527"/>
                </a:cubicBezTo>
                <a:lnTo>
                  <a:pt x="5246241" y="122633"/>
                </a:lnTo>
                <a:cubicBezTo>
                  <a:pt x="5246241" y="129138"/>
                  <a:pt x="5243657" y="135377"/>
                  <a:pt x="5239057" y="139976"/>
                </a:cubicBezTo>
                <a:cubicBezTo>
                  <a:pt x="5234457" y="144576"/>
                  <a:pt x="5228219" y="147160"/>
                  <a:pt x="5221714" y="147160"/>
                </a:cubicBezTo>
                <a:lnTo>
                  <a:pt x="24527" y="147160"/>
                </a:lnTo>
                <a:cubicBezTo>
                  <a:pt x="18022" y="147160"/>
                  <a:pt x="11783" y="144576"/>
                  <a:pt x="7184" y="139976"/>
                </a:cubicBezTo>
                <a:cubicBezTo>
                  <a:pt x="2584" y="135376"/>
                  <a:pt x="0" y="129138"/>
                  <a:pt x="0" y="122633"/>
                </a:cubicBezTo>
                <a:lnTo>
                  <a:pt x="0" y="24527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541287"/>
              <a:satOff val="21309"/>
              <a:lumOff val="-2512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854" tIns="20519" rIns="33854" bIns="20519" numCol="1" spcCol="127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Records management policy </a:t>
            </a:r>
          </a:p>
        </p:txBody>
      </p:sp>
      <p:sp>
        <p:nvSpPr>
          <p:cNvPr id="84" name="Freeform 83"/>
          <p:cNvSpPr/>
          <p:nvPr/>
        </p:nvSpPr>
        <p:spPr>
          <a:xfrm rot="10800000" flipH="1" flipV="1">
            <a:off x="3419872" y="5733256"/>
            <a:ext cx="5246241" cy="252000"/>
          </a:xfrm>
          <a:custGeom>
            <a:avLst/>
            <a:gdLst>
              <a:gd name="connsiteX0" fmla="*/ 0 w 5246241"/>
              <a:gd name="connsiteY0" fmla="*/ 24527 h 147160"/>
              <a:gd name="connsiteX1" fmla="*/ 7184 w 5246241"/>
              <a:gd name="connsiteY1" fmla="*/ 7184 h 147160"/>
              <a:gd name="connsiteX2" fmla="*/ 24527 w 5246241"/>
              <a:gd name="connsiteY2" fmla="*/ 0 h 147160"/>
              <a:gd name="connsiteX3" fmla="*/ 5221714 w 5246241"/>
              <a:gd name="connsiteY3" fmla="*/ 0 h 147160"/>
              <a:gd name="connsiteX4" fmla="*/ 5239057 w 5246241"/>
              <a:gd name="connsiteY4" fmla="*/ 7184 h 147160"/>
              <a:gd name="connsiteX5" fmla="*/ 5246241 w 5246241"/>
              <a:gd name="connsiteY5" fmla="*/ 24527 h 147160"/>
              <a:gd name="connsiteX6" fmla="*/ 5246241 w 5246241"/>
              <a:gd name="connsiteY6" fmla="*/ 122633 h 147160"/>
              <a:gd name="connsiteX7" fmla="*/ 5239057 w 5246241"/>
              <a:gd name="connsiteY7" fmla="*/ 139976 h 147160"/>
              <a:gd name="connsiteX8" fmla="*/ 5221714 w 5246241"/>
              <a:gd name="connsiteY8" fmla="*/ 147160 h 147160"/>
              <a:gd name="connsiteX9" fmla="*/ 24527 w 5246241"/>
              <a:gd name="connsiteY9" fmla="*/ 147160 h 147160"/>
              <a:gd name="connsiteX10" fmla="*/ 7184 w 5246241"/>
              <a:gd name="connsiteY10" fmla="*/ 139976 h 147160"/>
              <a:gd name="connsiteX11" fmla="*/ 0 w 5246241"/>
              <a:gd name="connsiteY11" fmla="*/ 122633 h 147160"/>
              <a:gd name="connsiteX12" fmla="*/ 0 w 5246241"/>
              <a:gd name="connsiteY12" fmla="*/ 24527 h 14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46241" h="147160">
                <a:moveTo>
                  <a:pt x="0" y="24527"/>
                </a:moveTo>
                <a:cubicBezTo>
                  <a:pt x="0" y="18022"/>
                  <a:pt x="2584" y="11783"/>
                  <a:pt x="7184" y="7184"/>
                </a:cubicBezTo>
                <a:cubicBezTo>
                  <a:pt x="11784" y="2584"/>
                  <a:pt x="18022" y="0"/>
                  <a:pt x="24527" y="0"/>
                </a:cubicBezTo>
                <a:lnTo>
                  <a:pt x="5221714" y="0"/>
                </a:lnTo>
                <a:cubicBezTo>
                  <a:pt x="5228219" y="0"/>
                  <a:pt x="5234458" y="2584"/>
                  <a:pt x="5239057" y="7184"/>
                </a:cubicBezTo>
                <a:cubicBezTo>
                  <a:pt x="5243657" y="11784"/>
                  <a:pt x="5246241" y="18022"/>
                  <a:pt x="5246241" y="24527"/>
                </a:cubicBezTo>
                <a:lnTo>
                  <a:pt x="5246241" y="122633"/>
                </a:lnTo>
                <a:cubicBezTo>
                  <a:pt x="5246241" y="129138"/>
                  <a:pt x="5243657" y="135377"/>
                  <a:pt x="5239057" y="139976"/>
                </a:cubicBezTo>
                <a:cubicBezTo>
                  <a:pt x="5234457" y="144576"/>
                  <a:pt x="5228219" y="147160"/>
                  <a:pt x="5221714" y="147160"/>
                </a:cubicBezTo>
                <a:lnTo>
                  <a:pt x="24527" y="147160"/>
                </a:lnTo>
                <a:cubicBezTo>
                  <a:pt x="18022" y="147160"/>
                  <a:pt x="11783" y="144576"/>
                  <a:pt x="7184" y="139976"/>
                </a:cubicBezTo>
                <a:cubicBezTo>
                  <a:pt x="2584" y="135376"/>
                  <a:pt x="0" y="129138"/>
                  <a:pt x="0" y="122633"/>
                </a:cubicBezTo>
                <a:lnTo>
                  <a:pt x="0" y="24527"/>
                </a:lnTo>
                <a:close/>
              </a:path>
            </a:pathLst>
          </a:custGeom>
          <a:solidFill>
            <a:srgbClr val="57A7FF">
              <a:alpha val="9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631502"/>
              <a:satOff val="24861"/>
              <a:lumOff val="-293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854" tIns="20519" rIns="33854" bIns="20519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200" kern="1200" dirty="0" smtClean="0"/>
              <a:t>Records management procedure</a:t>
            </a:r>
            <a:endParaRPr lang="en-AU" sz="1200" kern="1200" dirty="0"/>
          </a:p>
        </p:txBody>
      </p:sp>
      <p:sp>
        <p:nvSpPr>
          <p:cNvPr id="85" name="Freeform 84"/>
          <p:cNvSpPr/>
          <p:nvPr/>
        </p:nvSpPr>
        <p:spPr>
          <a:xfrm rot="10800000" flipH="1" flipV="1">
            <a:off x="3419872" y="6021288"/>
            <a:ext cx="5246241" cy="252000"/>
          </a:xfrm>
          <a:custGeom>
            <a:avLst/>
            <a:gdLst>
              <a:gd name="connsiteX0" fmla="*/ 0 w 5246241"/>
              <a:gd name="connsiteY0" fmla="*/ 24527 h 147160"/>
              <a:gd name="connsiteX1" fmla="*/ 7184 w 5246241"/>
              <a:gd name="connsiteY1" fmla="*/ 7184 h 147160"/>
              <a:gd name="connsiteX2" fmla="*/ 24527 w 5246241"/>
              <a:gd name="connsiteY2" fmla="*/ 0 h 147160"/>
              <a:gd name="connsiteX3" fmla="*/ 5221714 w 5246241"/>
              <a:gd name="connsiteY3" fmla="*/ 0 h 147160"/>
              <a:gd name="connsiteX4" fmla="*/ 5239057 w 5246241"/>
              <a:gd name="connsiteY4" fmla="*/ 7184 h 147160"/>
              <a:gd name="connsiteX5" fmla="*/ 5246241 w 5246241"/>
              <a:gd name="connsiteY5" fmla="*/ 24527 h 147160"/>
              <a:gd name="connsiteX6" fmla="*/ 5246241 w 5246241"/>
              <a:gd name="connsiteY6" fmla="*/ 122633 h 147160"/>
              <a:gd name="connsiteX7" fmla="*/ 5239057 w 5246241"/>
              <a:gd name="connsiteY7" fmla="*/ 139976 h 147160"/>
              <a:gd name="connsiteX8" fmla="*/ 5221714 w 5246241"/>
              <a:gd name="connsiteY8" fmla="*/ 147160 h 147160"/>
              <a:gd name="connsiteX9" fmla="*/ 24527 w 5246241"/>
              <a:gd name="connsiteY9" fmla="*/ 147160 h 147160"/>
              <a:gd name="connsiteX10" fmla="*/ 7184 w 5246241"/>
              <a:gd name="connsiteY10" fmla="*/ 139976 h 147160"/>
              <a:gd name="connsiteX11" fmla="*/ 0 w 5246241"/>
              <a:gd name="connsiteY11" fmla="*/ 122633 h 147160"/>
              <a:gd name="connsiteX12" fmla="*/ 0 w 5246241"/>
              <a:gd name="connsiteY12" fmla="*/ 24527 h 14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46241" h="147160">
                <a:moveTo>
                  <a:pt x="0" y="24527"/>
                </a:moveTo>
                <a:cubicBezTo>
                  <a:pt x="0" y="18022"/>
                  <a:pt x="2584" y="11783"/>
                  <a:pt x="7184" y="7184"/>
                </a:cubicBezTo>
                <a:cubicBezTo>
                  <a:pt x="11784" y="2584"/>
                  <a:pt x="18022" y="0"/>
                  <a:pt x="24527" y="0"/>
                </a:cubicBezTo>
                <a:lnTo>
                  <a:pt x="5221714" y="0"/>
                </a:lnTo>
                <a:cubicBezTo>
                  <a:pt x="5228219" y="0"/>
                  <a:pt x="5234458" y="2584"/>
                  <a:pt x="5239057" y="7184"/>
                </a:cubicBezTo>
                <a:cubicBezTo>
                  <a:pt x="5243657" y="11784"/>
                  <a:pt x="5246241" y="18022"/>
                  <a:pt x="5246241" y="24527"/>
                </a:cubicBezTo>
                <a:lnTo>
                  <a:pt x="5246241" y="122633"/>
                </a:lnTo>
                <a:cubicBezTo>
                  <a:pt x="5246241" y="129138"/>
                  <a:pt x="5243657" y="135377"/>
                  <a:pt x="5239057" y="139976"/>
                </a:cubicBezTo>
                <a:cubicBezTo>
                  <a:pt x="5234457" y="144576"/>
                  <a:pt x="5228219" y="147160"/>
                  <a:pt x="5221714" y="147160"/>
                </a:cubicBezTo>
                <a:lnTo>
                  <a:pt x="24527" y="147160"/>
                </a:lnTo>
                <a:cubicBezTo>
                  <a:pt x="18022" y="147160"/>
                  <a:pt x="11783" y="144576"/>
                  <a:pt x="7184" y="139976"/>
                </a:cubicBezTo>
                <a:cubicBezTo>
                  <a:pt x="2584" y="135376"/>
                  <a:pt x="0" y="129138"/>
                  <a:pt x="0" y="122633"/>
                </a:cubicBezTo>
                <a:lnTo>
                  <a:pt x="0" y="24527"/>
                </a:lnTo>
                <a:close/>
              </a:path>
            </a:pathLst>
          </a:custGeom>
          <a:solidFill>
            <a:srgbClr val="FFB84F">
              <a:alpha val="9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631502"/>
              <a:satOff val="24861"/>
              <a:lumOff val="-293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854" tIns="20519" rIns="33854" bIns="20519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200" kern="1200" dirty="0" smtClean="0"/>
              <a:t>Retention and disposal procedure</a:t>
            </a:r>
            <a:endParaRPr lang="en-AU" sz="1200" kern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2" grpId="0" animBg="1"/>
      <p:bldP spid="13" grpId="0" animBg="1"/>
      <p:bldP spid="26" grpId="0" animBg="1"/>
      <p:bldP spid="68" grpId="0" animBg="1"/>
      <p:bldP spid="69" grpId="0" animBg="1"/>
      <p:bldP spid="73" grpId="0" animBg="1"/>
      <p:bldP spid="74" grpId="0" animBg="1"/>
      <p:bldP spid="75" grpId="0" animBg="1"/>
      <p:bldP spid="79" grpId="0" animBg="1"/>
      <p:bldP spid="80" grpId="0" animBg="1"/>
      <p:bldP spid="83" grpId="0" animBg="1"/>
      <p:bldP spid="84" grpId="0" animBg="1"/>
      <p:bldP spid="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 Policy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80728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971800" y="0"/>
            <a:ext cx="6019800" cy="762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RM Procedure</a:t>
            </a:r>
            <a:endParaRPr kumimoji="0" lang="en-AU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57200" y="980728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 and Disposal Procedure</a:t>
            </a:r>
            <a:endParaRPr lang="en-AU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457200" y="980728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 and Disposal Procedure</a:t>
            </a:r>
            <a:endParaRPr lang="en-AU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457200" y="980728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Procedure</a:t>
            </a:r>
            <a:endParaRPr lang="en-AU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457200" y="980728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5011_PPT_BG_EndP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6613525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800">
                <a:solidFill>
                  <a:schemeClr val="bg1"/>
                </a:solidFill>
              </a:rPr>
              <a:t>© Copyright The University of Melbourne 2009</a:t>
            </a:r>
          </a:p>
        </p:txBody>
      </p:sp>
      <p:pic>
        <p:nvPicPr>
          <p:cNvPr id="10244" name="Picture 5" descr="Picture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676400"/>
            <a:ext cx="18049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melb_master_template_2010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003368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2D5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unimelb_master_template_2010</Template>
  <TotalTime>774</TotalTime>
  <Words>387</Words>
  <Application>Microsoft Office PowerPoint</Application>
  <PresentationFormat>On-screen Show (4:3)</PresentationFormat>
  <Paragraphs>62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unimelb_master_template_2010</vt:lpstr>
      <vt:lpstr>Records Management  New policies and procedures</vt:lpstr>
      <vt:lpstr>Records Management Policies</vt:lpstr>
      <vt:lpstr>Policies and the Public Record Office Standards</vt:lpstr>
      <vt:lpstr>RM Policy</vt:lpstr>
      <vt:lpstr>Slide 5</vt:lpstr>
      <vt:lpstr>Retention and Disposal Procedure</vt:lpstr>
      <vt:lpstr>Retention and Disposal Procedure</vt:lpstr>
      <vt:lpstr>Access Procedure</vt:lpstr>
      <vt:lpstr>Slide 9</vt:lpstr>
    </vt:vector>
  </TitlesOfParts>
  <Company>The University of Melbourne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LRC Network – 1 August 2011 Records Management  Continuous Improvement Workshop</dc:title>
  <dc:creator>kdan</dc:creator>
  <dc:description>PowerPoint template modified by Ben Kreunen</dc:description>
  <cp:lastModifiedBy>kdan</cp:lastModifiedBy>
  <cp:revision>61</cp:revision>
  <dcterms:created xsi:type="dcterms:W3CDTF">2011-07-29T05:53:16Z</dcterms:created>
  <dcterms:modified xsi:type="dcterms:W3CDTF">2012-03-07T23:14:22Z</dcterms:modified>
</cp:coreProperties>
</file>